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60" r:id="rId4"/>
    <p:sldId id="261" r:id="rId5"/>
    <p:sldId id="262" r:id="rId6"/>
    <p:sldId id="263" r:id="rId7"/>
    <p:sldId id="268" r:id="rId8"/>
    <p:sldId id="269" r:id="rId9"/>
    <p:sldId id="264" r:id="rId10"/>
    <p:sldId id="279" r:id="rId11"/>
    <p:sldId id="281" r:id="rId12"/>
    <p:sldId id="280" r:id="rId13"/>
    <p:sldId id="282" r:id="rId14"/>
    <p:sldId id="283" r:id="rId15"/>
    <p:sldId id="284" r:id="rId16"/>
    <p:sldId id="285" r:id="rId17"/>
    <p:sldId id="286" r:id="rId18"/>
    <p:sldId id="287" r:id="rId19"/>
    <p:sldId id="288" r:id="rId20"/>
    <p:sldId id="289" r:id="rId21"/>
    <p:sldId id="291" r:id="rId22"/>
    <p:sldId id="292" r:id="rId23"/>
    <p:sldId id="277" r:id="rId24"/>
    <p:sldId id="293"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3559" autoAdjust="0"/>
  </p:normalViewPr>
  <p:slideViewPr>
    <p:cSldViewPr snapToGrid="0">
      <p:cViewPr varScale="1">
        <p:scale>
          <a:sx n="47" d="100"/>
          <a:sy n="47" d="100"/>
        </p:scale>
        <p:origin x="53" y="9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06C6FE-7B4B-4B2D-BB4E-E2925D4125E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75CA7D3-E5F2-4AEC-904E-9DA16AB24AE1}">
      <dgm:prSet custT="1"/>
      <dgm:spPr>
        <a:solidFill>
          <a:srgbClr val="C00000"/>
        </a:solidFill>
      </dgm:spPr>
      <dgm:t>
        <a:bodyPr/>
        <a:lstStyle/>
        <a:p>
          <a:r>
            <a:rPr lang="en-CA" sz="1400" b="1" dirty="0"/>
            <a:t>Shallow or Inconsistent Faith</a:t>
          </a:r>
          <a:endParaRPr lang="en-US" sz="1400" dirty="0"/>
        </a:p>
      </dgm:t>
    </dgm:pt>
    <dgm:pt modelId="{12ABBE27-A9FE-4C45-AA66-E9B071218A7C}" type="parTrans" cxnId="{578C9D8D-1800-45E7-A4E4-5941512E9C8B}">
      <dgm:prSet/>
      <dgm:spPr/>
      <dgm:t>
        <a:bodyPr/>
        <a:lstStyle/>
        <a:p>
          <a:endParaRPr lang="en-US"/>
        </a:p>
      </dgm:t>
    </dgm:pt>
    <dgm:pt modelId="{E4390246-C3C3-41F9-9F27-CD668A79D7D0}" type="sibTrans" cxnId="{578C9D8D-1800-45E7-A4E4-5941512E9C8B}">
      <dgm:prSet/>
      <dgm:spPr/>
      <dgm:t>
        <a:bodyPr/>
        <a:lstStyle/>
        <a:p>
          <a:endParaRPr lang="en-US"/>
        </a:p>
      </dgm:t>
    </dgm:pt>
    <dgm:pt modelId="{32E2BC00-EC8D-413C-897B-066763D89DF2}">
      <dgm:prSet custT="1"/>
      <dgm:spPr>
        <a:solidFill>
          <a:srgbClr val="C00000"/>
        </a:solidFill>
      </dgm:spPr>
      <dgm:t>
        <a:bodyPr/>
        <a:lstStyle/>
        <a:p>
          <a:r>
            <a:rPr lang="en-CA" sz="1400" b="1" dirty="0"/>
            <a:t>Disrespect or Lack of Submission to Authority</a:t>
          </a:r>
          <a:endParaRPr lang="en-US" sz="1400" dirty="0"/>
        </a:p>
      </dgm:t>
    </dgm:pt>
    <dgm:pt modelId="{4FAC5F49-C654-4D7A-96F8-85D92E0BF026}" type="parTrans" cxnId="{61ECB2DD-DD1E-4840-B050-8C01ED221323}">
      <dgm:prSet/>
      <dgm:spPr/>
      <dgm:t>
        <a:bodyPr/>
        <a:lstStyle/>
        <a:p>
          <a:endParaRPr lang="en-US"/>
        </a:p>
      </dgm:t>
    </dgm:pt>
    <dgm:pt modelId="{FD3C3CAB-A1B2-4F9C-8903-06E7531ECE3E}" type="sibTrans" cxnId="{61ECB2DD-DD1E-4840-B050-8C01ED221323}">
      <dgm:prSet/>
      <dgm:spPr/>
      <dgm:t>
        <a:bodyPr/>
        <a:lstStyle/>
        <a:p>
          <a:endParaRPr lang="en-US"/>
        </a:p>
      </dgm:t>
    </dgm:pt>
    <dgm:pt modelId="{BAF76459-B881-4316-A79E-73E0354DE8BF}">
      <dgm:prSet custT="1"/>
      <dgm:spPr>
        <a:solidFill>
          <a:srgbClr val="C00000"/>
        </a:solidFill>
      </dgm:spPr>
      <dgm:t>
        <a:bodyPr/>
        <a:lstStyle/>
        <a:p>
          <a:r>
            <a:rPr lang="en-CA" sz="1400" b="1" dirty="0"/>
            <a:t>Negative or Bitter Attitude</a:t>
          </a:r>
          <a:endParaRPr lang="en-US" sz="1400" dirty="0"/>
        </a:p>
      </dgm:t>
    </dgm:pt>
    <dgm:pt modelId="{34BE7294-FE86-4F28-859A-A6771886147A}" type="parTrans" cxnId="{543F612A-1ED4-4A7A-B087-07090B0B988F}">
      <dgm:prSet/>
      <dgm:spPr/>
      <dgm:t>
        <a:bodyPr/>
        <a:lstStyle/>
        <a:p>
          <a:endParaRPr lang="en-US"/>
        </a:p>
      </dgm:t>
    </dgm:pt>
    <dgm:pt modelId="{8D8D6EE6-DBD2-416D-8298-4785DFC2D849}" type="sibTrans" cxnId="{543F612A-1ED4-4A7A-B087-07090B0B988F}">
      <dgm:prSet/>
      <dgm:spPr/>
      <dgm:t>
        <a:bodyPr/>
        <a:lstStyle/>
        <a:p>
          <a:endParaRPr lang="en-US"/>
        </a:p>
      </dgm:t>
    </dgm:pt>
    <dgm:pt modelId="{EB6AA75B-B38D-455F-A591-A08A9BE5A7C2}">
      <dgm:prSet custT="1"/>
      <dgm:spPr>
        <a:solidFill>
          <a:srgbClr val="C00000"/>
        </a:solidFill>
      </dgm:spPr>
      <dgm:t>
        <a:bodyPr/>
        <a:lstStyle/>
        <a:p>
          <a:r>
            <a:rPr lang="en-CA" sz="1400" b="1" dirty="0"/>
            <a:t>Manipulation or Control</a:t>
          </a:r>
          <a:endParaRPr lang="en-US" sz="1400" dirty="0"/>
        </a:p>
      </dgm:t>
    </dgm:pt>
    <dgm:pt modelId="{87039DB5-B74D-4FD0-8F4C-3C67724BA0F5}" type="parTrans" cxnId="{D1D6D94C-3DE2-4B0E-A7F3-54B8E19CCA54}">
      <dgm:prSet/>
      <dgm:spPr/>
      <dgm:t>
        <a:bodyPr/>
        <a:lstStyle/>
        <a:p>
          <a:endParaRPr lang="en-US"/>
        </a:p>
      </dgm:t>
    </dgm:pt>
    <dgm:pt modelId="{BED46EF9-EC04-4FA8-892E-8C03AA6D0E0E}" type="sibTrans" cxnId="{D1D6D94C-3DE2-4B0E-A7F3-54B8E19CCA54}">
      <dgm:prSet/>
      <dgm:spPr/>
      <dgm:t>
        <a:bodyPr/>
        <a:lstStyle/>
        <a:p>
          <a:endParaRPr lang="en-US"/>
        </a:p>
      </dgm:t>
    </dgm:pt>
    <dgm:pt modelId="{0F1ECC71-A6D7-4526-82E1-450340E9F0C8}">
      <dgm:prSet custT="1"/>
      <dgm:spPr>
        <a:solidFill>
          <a:srgbClr val="C00000"/>
        </a:solidFill>
      </dgm:spPr>
      <dgm:t>
        <a:bodyPr/>
        <a:lstStyle/>
        <a:p>
          <a:r>
            <a:rPr lang="en-CA" sz="1400" b="1" dirty="0"/>
            <a:t>Worldliness</a:t>
          </a:r>
          <a:endParaRPr lang="en-US" sz="1400" dirty="0"/>
        </a:p>
      </dgm:t>
    </dgm:pt>
    <dgm:pt modelId="{324D55B3-9D73-4113-8DB4-A125D7FF5232}" type="parTrans" cxnId="{D7EAA959-6E18-45EC-BD82-20AC69E2C75E}">
      <dgm:prSet/>
      <dgm:spPr/>
      <dgm:t>
        <a:bodyPr/>
        <a:lstStyle/>
        <a:p>
          <a:endParaRPr lang="en-US"/>
        </a:p>
      </dgm:t>
    </dgm:pt>
    <dgm:pt modelId="{6F55D818-12DD-471A-ADBF-B80FCF746D34}" type="sibTrans" cxnId="{D7EAA959-6E18-45EC-BD82-20AC69E2C75E}">
      <dgm:prSet/>
      <dgm:spPr/>
      <dgm:t>
        <a:bodyPr/>
        <a:lstStyle/>
        <a:p>
          <a:endParaRPr lang="en-US"/>
        </a:p>
      </dgm:t>
    </dgm:pt>
    <dgm:pt modelId="{C6F93FC2-2DBC-4D26-82B6-DA3F539D7D78}">
      <dgm:prSet custT="1"/>
      <dgm:spPr>
        <a:solidFill>
          <a:srgbClr val="C00000"/>
        </a:solidFill>
      </dgm:spPr>
      <dgm:t>
        <a:bodyPr/>
        <a:lstStyle/>
        <a:p>
          <a:r>
            <a:rPr lang="en-CA" sz="1400" b="1"/>
            <a:t>Disregard for Biblical Purity</a:t>
          </a:r>
          <a:endParaRPr lang="en-US" sz="1400"/>
        </a:p>
      </dgm:t>
    </dgm:pt>
    <dgm:pt modelId="{5249C9D2-C5FA-4002-A297-31F0EF8FA89B}" type="parTrans" cxnId="{20300E6A-0F29-497E-86A5-D75007A5B9E4}">
      <dgm:prSet/>
      <dgm:spPr/>
      <dgm:t>
        <a:bodyPr/>
        <a:lstStyle/>
        <a:p>
          <a:endParaRPr lang="en-US"/>
        </a:p>
      </dgm:t>
    </dgm:pt>
    <dgm:pt modelId="{E5A86FDB-CF3C-452B-8F3F-00B78E2C3194}" type="sibTrans" cxnId="{20300E6A-0F29-497E-86A5-D75007A5B9E4}">
      <dgm:prSet/>
      <dgm:spPr/>
      <dgm:t>
        <a:bodyPr/>
        <a:lstStyle/>
        <a:p>
          <a:endParaRPr lang="en-US"/>
        </a:p>
      </dgm:t>
    </dgm:pt>
    <dgm:pt modelId="{62D93352-6A5B-4DFE-B626-CA600DA35DA0}">
      <dgm:prSet custT="1"/>
      <dgm:spPr>
        <a:solidFill>
          <a:srgbClr val="C00000"/>
        </a:solidFill>
      </dgm:spPr>
      <dgm:t>
        <a:bodyPr/>
        <a:lstStyle/>
        <a:p>
          <a:r>
            <a:rPr lang="en-CA" sz="1400" b="1" dirty="0"/>
            <a:t>Poor Financial Stewardship</a:t>
          </a:r>
          <a:endParaRPr lang="en-US" sz="1400" dirty="0"/>
        </a:p>
      </dgm:t>
    </dgm:pt>
    <dgm:pt modelId="{ECCB2D07-7742-4CD8-9898-50A32EF22E3A}" type="parTrans" cxnId="{AC38B4F6-9FF0-4B72-AECA-2D11DA9F583D}">
      <dgm:prSet/>
      <dgm:spPr/>
      <dgm:t>
        <a:bodyPr/>
        <a:lstStyle/>
        <a:p>
          <a:endParaRPr lang="en-US"/>
        </a:p>
      </dgm:t>
    </dgm:pt>
    <dgm:pt modelId="{DA1106E2-3E6B-4D5E-8F34-7DB3625B2749}" type="sibTrans" cxnId="{AC38B4F6-9FF0-4B72-AECA-2D11DA9F583D}">
      <dgm:prSet/>
      <dgm:spPr/>
      <dgm:t>
        <a:bodyPr/>
        <a:lstStyle/>
        <a:p>
          <a:endParaRPr lang="en-US"/>
        </a:p>
      </dgm:t>
    </dgm:pt>
    <dgm:pt modelId="{92AFFBFE-F599-4C77-841B-090DB8671658}">
      <dgm:prSet custT="1"/>
      <dgm:spPr>
        <a:solidFill>
          <a:srgbClr val="C00000"/>
        </a:solidFill>
      </dgm:spPr>
      <dgm:t>
        <a:bodyPr/>
        <a:lstStyle/>
        <a:p>
          <a:r>
            <a:rPr lang="en-CA" sz="1400" b="1" dirty="0"/>
            <a:t>Drama or Gossip</a:t>
          </a:r>
          <a:endParaRPr lang="en-US" sz="1400" dirty="0"/>
        </a:p>
      </dgm:t>
    </dgm:pt>
    <dgm:pt modelId="{B36BA45B-BB87-45F1-B115-354FB1CA0E86}" type="parTrans" cxnId="{841AD2FE-B59B-414C-B108-A6F660DBCCA9}">
      <dgm:prSet/>
      <dgm:spPr/>
      <dgm:t>
        <a:bodyPr/>
        <a:lstStyle/>
        <a:p>
          <a:endParaRPr lang="en-US"/>
        </a:p>
      </dgm:t>
    </dgm:pt>
    <dgm:pt modelId="{C4F5DDFF-C990-42B2-B68F-AF2D4B2F6528}" type="sibTrans" cxnId="{841AD2FE-B59B-414C-B108-A6F660DBCCA9}">
      <dgm:prSet/>
      <dgm:spPr/>
      <dgm:t>
        <a:bodyPr/>
        <a:lstStyle/>
        <a:p>
          <a:endParaRPr lang="en-US"/>
        </a:p>
      </dgm:t>
    </dgm:pt>
    <dgm:pt modelId="{430275BF-907C-49A0-ACD0-304809BB331B}">
      <dgm:prSet custT="1"/>
      <dgm:spPr>
        <a:solidFill>
          <a:srgbClr val="C00000"/>
        </a:solidFill>
      </dgm:spPr>
      <dgm:t>
        <a:bodyPr/>
        <a:lstStyle/>
        <a:p>
          <a:r>
            <a:rPr lang="en-CA" sz="1400" b="1" dirty="0"/>
            <a:t>Unavailability (“It’s Complicated”)</a:t>
          </a:r>
          <a:endParaRPr lang="en-US" sz="1400" dirty="0"/>
        </a:p>
      </dgm:t>
    </dgm:pt>
    <dgm:pt modelId="{CC4C1247-83D0-4C5F-96BB-EFF7C75AE926}" type="parTrans" cxnId="{EAC93865-24FF-4065-BC66-E5BB36983F5D}">
      <dgm:prSet/>
      <dgm:spPr/>
      <dgm:t>
        <a:bodyPr/>
        <a:lstStyle/>
        <a:p>
          <a:endParaRPr lang="en-US"/>
        </a:p>
      </dgm:t>
    </dgm:pt>
    <dgm:pt modelId="{995F732B-1349-4B0F-97B5-3856E637C148}" type="sibTrans" cxnId="{EAC93865-24FF-4065-BC66-E5BB36983F5D}">
      <dgm:prSet/>
      <dgm:spPr/>
      <dgm:t>
        <a:bodyPr/>
        <a:lstStyle/>
        <a:p>
          <a:endParaRPr lang="en-US"/>
        </a:p>
      </dgm:t>
    </dgm:pt>
    <dgm:pt modelId="{D61255CD-8BA1-4DC2-B042-4A5D6F112A12}">
      <dgm:prSet custT="1"/>
      <dgm:spPr>
        <a:solidFill>
          <a:srgbClr val="C00000"/>
        </a:solidFill>
      </dgm:spPr>
      <dgm:t>
        <a:bodyPr/>
        <a:lstStyle/>
        <a:p>
          <a:r>
            <a:rPr lang="en-CA" sz="1400" b="1" dirty="0"/>
            <a:t>She Hides Texts/Messages/Social Media</a:t>
          </a:r>
          <a:endParaRPr lang="en-US" sz="1400" dirty="0"/>
        </a:p>
      </dgm:t>
    </dgm:pt>
    <dgm:pt modelId="{773175E5-E0C0-4E55-A30A-38A46A2731CF}" type="parTrans" cxnId="{79DF9478-6801-48C7-BC96-2FB60C8F9F13}">
      <dgm:prSet/>
      <dgm:spPr/>
      <dgm:t>
        <a:bodyPr/>
        <a:lstStyle/>
        <a:p>
          <a:endParaRPr lang="en-US"/>
        </a:p>
      </dgm:t>
    </dgm:pt>
    <dgm:pt modelId="{88C35CA0-BE10-4F58-9A5E-6AB388C0D206}" type="sibTrans" cxnId="{79DF9478-6801-48C7-BC96-2FB60C8F9F13}">
      <dgm:prSet/>
      <dgm:spPr/>
      <dgm:t>
        <a:bodyPr/>
        <a:lstStyle/>
        <a:p>
          <a:endParaRPr lang="en-US"/>
        </a:p>
      </dgm:t>
    </dgm:pt>
    <dgm:pt modelId="{5952A4C6-283D-4CEB-A2E5-2F099AAEDA52}">
      <dgm:prSet custT="1"/>
      <dgm:spPr>
        <a:solidFill>
          <a:srgbClr val="C00000"/>
        </a:solidFill>
      </dgm:spPr>
      <dgm:t>
        <a:bodyPr/>
        <a:lstStyle/>
        <a:p>
          <a:r>
            <a:rPr lang="en-CA" sz="1400" b="1"/>
            <a:t>Rude, Insensitive, and Overly Judgmental</a:t>
          </a:r>
          <a:endParaRPr lang="en-US" sz="1400"/>
        </a:p>
      </dgm:t>
    </dgm:pt>
    <dgm:pt modelId="{FFB298E7-EE8D-4A13-A284-EDCD2F65B094}" type="parTrans" cxnId="{C84B9AE8-1BD6-48CD-BF07-75595FC9454D}">
      <dgm:prSet/>
      <dgm:spPr/>
      <dgm:t>
        <a:bodyPr/>
        <a:lstStyle/>
        <a:p>
          <a:endParaRPr lang="en-US"/>
        </a:p>
      </dgm:t>
    </dgm:pt>
    <dgm:pt modelId="{10296FAC-2B08-4FA3-80F4-92FD40621BD2}" type="sibTrans" cxnId="{C84B9AE8-1BD6-48CD-BF07-75595FC9454D}">
      <dgm:prSet/>
      <dgm:spPr/>
      <dgm:t>
        <a:bodyPr/>
        <a:lstStyle/>
        <a:p>
          <a:endParaRPr lang="en-US"/>
        </a:p>
      </dgm:t>
    </dgm:pt>
    <dgm:pt modelId="{452E916E-234E-48EA-B326-B471C31860BB}">
      <dgm:prSet custT="1"/>
      <dgm:spPr>
        <a:solidFill>
          <a:srgbClr val="C00000"/>
        </a:solidFill>
      </dgm:spPr>
      <dgm:t>
        <a:bodyPr/>
        <a:lstStyle/>
        <a:p>
          <a:r>
            <a:rPr lang="en-CA" sz="1400" b="1" dirty="0"/>
            <a:t>Dishonesty</a:t>
          </a:r>
          <a:endParaRPr lang="en-US" sz="1400" dirty="0"/>
        </a:p>
      </dgm:t>
    </dgm:pt>
    <dgm:pt modelId="{732CAD66-72B4-48E2-B813-E0B7262D86B8}" type="parTrans" cxnId="{86527CB5-DBBF-4329-9DC9-29415A6AF802}">
      <dgm:prSet/>
      <dgm:spPr/>
      <dgm:t>
        <a:bodyPr/>
        <a:lstStyle/>
        <a:p>
          <a:endParaRPr lang="en-US"/>
        </a:p>
      </dgm:t>
    </dgm:pt>
    <dgm:pt modelId="{25868277-B1D2-49BB-BD69-0AB8B69572D7}" type="sibTrans" cxnId="{86527CB5-DBBF-4329-9DC9-29415A6AF802}">
      <dgm:prSet/>
      <dgm:spPr/>
      <dgm:t>
        <a:bodyPr/>
        <a:lstStyle/>
        <a:p>
          <a:endParaRPr lang="en-US"/>
        </a:p>
      </dgm:t>
    </dgm:pt>
    <dgm:pt modelId="{57796AE8-8A37-4AD1-869F-50A94CF58C36}">
      <dgm:prSet custT="1"/>
      <dgm:spPr>
        <a:solidFill>
          <a:srgbClr val="C00000"/>
        </a:solidFill>
      </dgm:spPr>
      <dgm:t>
        <a:bodyPr/>
        <a:lstStyle/>
        <a:p>
          <a:r>
            <a:rPr lang="en-CA" sz="1400" b="1" dirty="0"/>
            <a:t>Unresolved Trauma or Addiction</a:t>
          </a:r>
          <a:endParaRPr lang="en-US" sz="1400" dirty="0"/>
        </a:p>
      </dgm:t>
    </dgm:pt>
    <dgm:pt modelId="{2C73B99F-352C-4FF7-B313-535946F4B0EE}" type="parTrans" cxnId="{1EFCEA23-67A7-4EF7-9055-F84BD52050B2}">
      <dgm:prSet/>
      <dgm:spPr/>
      <dgm:t>
        <a:bodyPr/>
        <a:lstStyle/>
        <a:p>
          <a:endParaRPr lang="en-US"/>
        </a:p>
      </dgm:t>
    </dgm:pt>
    <dgm:pt modelId="{50CE6CDE-281C-4E19-9FBD-47D78DFBE98A}" type="sibTrans" cxnId="{1EFCEA23-67A7-4EF7-9055-F84BD52050B2}">
      <dgm:prSet/>
      <dgm:spPr/>
      <dgm:t>
        <a:bodyPr/>
        <a:lstStyle/>
        <a:p>
          <a:endParaRPr lang="en-US"/>
        </a:p>
      </dgm:t>
    </dgm:pt>
    <dgm:pt modelId="{DDF8D60F-BF91-4B43-BD98-CBB0A82FB885}">
      <dgm:prSet custT="1"/>
      <dgm:spPr>
        <a:solidFill>
          <a:srgbClr val="C00000"/>
        </a:solidFill>
      </dgm:spPr>
      <dgm:t>
        <a:bodyPr/>
        <a:lstStyle/>
        <a:p>
          <a:r>
            <a:rPr lang="en-US" sz="1400" b="1" dirty="0"/>
            <a:t>Negative Views on Men &amp; Marriage</a:t>
          </a:r>
        </a:p>
      </dgm:t>
    </dgm:pt>
    <dgm:pt modelId="{D04AEACB-72E8-4763-96F7-F17CB19889E7}" type="parTrans" cxnId="{41436FB0-DC92-4B74-96BF-DDA6CE767B18}">
      <dgm:prSet/>
      <dgm:spPr/>
      <dgm:t>
        <a:bodyPr/>
        <a:lstStyle/>
        <a:p>
          <a:endParaRPr lang="en-CA"/>
        </a:p>
      </dgm:t>
    </dgm:pt>
    <dgm:pt modelId="{C36F296D-6B56-40AF-B1D9-3A71D081AE8C}" type="sibTrans" cxnId="{41436FB0-DC92-4B74-96BF-DDA6CE767B18}">
      <dgm:prSet/>
      <dgm:spPr/>
      <dgm:t>
        <a:bodyPr/>
        <a:lstStyle/>
        <a:p>
          <a:endParaRPr lang="en-CA"/>
        </a:p>
      </dgm:t>
    </dgm:pt>
    <dgm:pt modelId="{B17A2136-A5D7-41A5-9864-9A7DD976245E}" type="pres">
      <dgm:prSet presAssocID="{1A06C6FE-7B4B-4B2D-BB4E-E2925D4125E1}" presName="diagram" presStyleCnt="0">
        <dgm:presLayoutVars>
          <dgm:dir/>
          <dgm:resizeHandles val="exact"/>
        </dgm:presLayoutVars>
      </dgm:prSet>
      <dgm:spPr/>
    </dgm:pt>
    <dgm:pt modelId="{13D30C3D-C685-4E32-B206-7CE3B9D90E3E}" type="pres">
      <dgm:prSet presAssocID="{675CA7D3-E5F2-4AEC-904E-9DA16AB24AE1}" presName="node" presStyleLbl="node1" presStyleIdx="0" presStyleCnt="14" custScaleX="2000000" custScaleY="2000000">
        <dgm:presLayoutVars>
          <dgm:bulletEnabled val="1"/>
        </dgm:presLayoutVars>
      </dgm:prSet>
      <dgm:spPr/>
    </dgm:pt>
    <dgm:pt modelId="{C7042A99-2FB7-4A37-A67C-37AF2E71BBEA}" type="pres">
      <dgm:prSet presAssocID="{E4390246-C3C3-41F9-9F27-CD668A79D7D0}" presName="sibTrans" presStyleCnt="0"/>
      <dgm:spPr/>
    </dgm:pt>
    <dgm:pt modelId="{F5DC8783-BFAB-4F07-A436-F2EB84922C1B}" type="pres">
      <dgm:prSet presAssocID="{32E2BC00-EC8D-413C-897B-066763D89DF2}" presName="node" presStyleLbl="node1" presStyleIdx="1" presStyleCnt="14" custScaleX="2000000" custScaleY="2000000">
        <dgm:presLayoutVars>
          <dgm:bulletEnabled val="1"/>
        </dgm:presLayoutVars>
      </dgm:prSet>
      <dgm:spPr/>
    </dgm:pt>
    <dgm:pt modelId="{1313DD19-131C-477E-94C5-F9AC8B95A222}" type="pres">
      <dgm:prSet presAssocID="{FD3C3CAB-A1B2-4F9C-8903-06E7531ECE3E}" presName="sibTrans" presStyleCnt="0"/>
      <dgm:spPr/>
    </dgm:pt>
    <dgm:pt modelId="{BCAC59FD-8043-45FF-817E-4BF59C99D9D7}" type="pres">
      <dgm:prSet presAssocID="{BAF76459-B881-4316-A79E-73E0354DE8BF}" presName="node" presStyleLbl="node1" presStyleIdx="2" presStyleCnt="14" custScaleX="2000000" custScaleY="2000000">
        <dgm:presLayoutVars>
          <dgm:bulletEnabled val="1"/>
        </dgm:presLayoutVars>
      </dgm:prSet>
      <dgm:spPr/>
    </dgm:pt>
    <dgm:pt modelId="{0119A66C-20D6-43CE-9617-6FE3B90C5740}" type="pres">
      <dgm:prSet presAssocID="{8D8D6EE6-DBD2-416D-8298-4785DFC2D849}" presName="sibTrans" presStyleCnt="0"/>
      <dgm:spPr/>
    </dgm:pt>
    <dgm:pt modelId="{BD0AD28A-90BE-4A42-85FA-75E9AAFAFE10}" type="pres">
      <dgm:prSet presAssocID="{EB6AA75B-B38D-455F-A591-A08A9BE5A7C2}" presName="node" presStyleLbl="node1" presStyleIdx="3" presStyleCnt="14" custScaleX="2000000" custScaleY="2000000">
        <dgm:presLayoutVars>
          <dgm:bulletEnabled val="1"/>
        </dgm:presLayoutVars>
      </dgm:prSet>
      <dgm:spPr/>
    </dgm:pt>
    <dgm:pt modelId="{BC45688A-7524-47DD-BE0C-DAA11731EFC3}" type="pres">
      <dgm:prSet presAssocID="{BED46EF9-EC04-4FA8-892E-8C03AA6D0E0E}" presName="sibTrans" presStyleCnt="0"/>
      <dgm:spPr/>
    </dgm:pt>
    <dgm:pt modelId="{090EE7DD-FDD1-41C6-85B8-5659326C0091}" type="pres">
      <dgm:prSet presAssocID="{0F1ECC71-A6D7-4526-82E1-450340E9F0C8}" presName="node" presStyleLbl="node1" presStyleIdx="4" presStyleCnt="14" custScaleX="2000000" custScaleY="2000000">
        <dgm:presLayoutVars>
          <dgm:bulletEnabled val="1"/>
        </dgm:presLayoutVars>
      </dgm:prSet>
      <dgm:spPr/>
    </dgm:pt>
    <dgm:pt modelId="{38A23E8F-DA0A-470C-8BCE-25C295A0ED7F}" type="pres">
      <dgm:prSet presAssocID="{6F55D818-12DD-471A-ADBF-B80FCF746D34}" presName="sibTrans" presStyleCnt="0"/>
      <dgm:spPr/>
    </dgm:pt>
    <dgm:pt modelId="{D81E8721-CA0D-42B5-B84C-702A19E1E633}" type="pres">
      <dgm:prSet presAssocID="{C6F93FC2-2DBC-4D26-82B6-DA3F539D7D78}" presName="node" presStyleLbl="node1" presStyleIdx="5" presStyleCnt="14" custScaleX="2000000" custScaleY="2000000">
        <dgm:presLayoutVars>
          <dgm:bulletEnabled val="1"/>
        </dgm:presLayoutVars>
      </dgm:prSet>
      <dgm:spPr/>
    </dgm:pt>
    <dgm:pt modelId="{9F1ABA7B-57E8-4686-B8DE-3F54E049F6CB}" type="pres">
      <dgm:prSet presAssocID="{E5A86FDB-CF3C-452B-8F3F-00B78E2C3194}" presName="sibTrans" presStyleCnt="0"/>
      <dgm:spPr/>
    </dgm:pt>
    <dgm:pt modelId="{0DF24EA9-1797-49B4-8B6A-9CB6065700AD}" type="pres">
      <dgm:prSet presAssocID="{62D93352-6A5B-4DFE-B626-CA600DA35DA0}" presName="node" presStyleLbl="node1" presStyleIdx="6" presStyleCnt="14" custScaleX="2000000" custScaleY="2000000">
        <dgm:presLayoutVars>
          <dgm:bulletEnabled val="1"/>
        </dgm:presLayoutVars>
      </dgm:prSet>
      <dgm:spPr/>
    </dgm:pt>
    <dgm:pt modelId="{1D7A9DDA-7FFD-4DE4-BAA9-2E0E1AFEE928}" type="pres">
      <dgm:prSet presAssocID="{DA1106E2-3E6B-4D5E-8F34-7DB3625B2749}" presName="sibTrans" presStyleCnt="0"/>
      <dgm:spPr/>
    </dgm:pt>
    <dgm:pt modelId="{215B3C72-13F8-475E-94EC-C0546B1018DA}" type="pres">
      <dgm:prSet presAssocID="{92AFFBFE-F599-4C77-841B-090DB8671658}" presName="node" presStyleLbl="node1" presStyleIdx="7" presStyleCnt="14" custScaleX="2000000" custScaleY="2000000">
        <dgm:presLayoutVars>
          <dgm:bulletEnabled val="1"/>
        </dgm:presLayoutVars>
      </dgm:prSet>
      <dgm:spPr/>
    </dgm:pt>
    <dgm:pt modelId="{56130444-56EB-48CD-B50A-1655379553A5}" type="pres">
      <dgm:prSet presAssocID="{C4F5DDFF-C990-42B2-B68F-AF2D4B2F6528}" presName="sibTrans" presStyleCnt="0"/>
      <dgm:spPr/>
    </dgm:pt>
    <dgm:pt modelId="{6BF75C63-747A-4C8A-8CD7-37CE21DD90F8}" type="pres">
      <dgm:prSet presAssocID="{430275BF-907C-49A0-ACD0-304809BB331B}" presName="node" presStyleLbl="node1" presStyleIdx="8" presStyleCnt="14" custScaleX="2000000" custScaleY="2000000">
        <dgm:presLayoutVars>
          <dgm:bulletEnabled val="1"/>
        </dgm:presLayoutVars>
      </dgm:prSet>
      <dgm:spPr/>
    </dgm:pt>
    <dgm:pt modelId="{AAC3ADAF-8A20-4558-9019-32DBF90312D5}" type="pres">
      <dgm:prSet presAssocID="{995F732B-1349-4B0F-97B5-3856E637C148}" presName="sibTrans" presStyleCnt="0"/>
      <dgm:spPr/>
    </dgm:pt>
    <dgm:pt modelId="{D61D0DB6-CA38-40C0-94BD-055C0BDAC915}" type="pres">
      <dgm:prSet presAssocID="{D61255CD-8BA1-4DC2-B042-4A5D6F112A12}" presName="node" presStyleLbl="node1" presStyleIdx="9" presStyleCnt="14" custScaleX="2000000" custScaleY="2000000">
        <dgm:presLayoutVars>
          <dgm:bulletEnabled val="1"/>
        </dgm:presLayoutVars>
      </dgm:prSet>
      <dgm:spPr/>
    </dgm:pt>
    <dgm:pt modelId="{3BC65416-52A8-42C6-9DBF-59F92B2DE086}" type="pres">
      <dgm:prSet presAssocID="{88C35CA0-BE10-4F58-9A5E-6AB388C0D206}" presName="sibTrans" presStyleCnt="0"/>
      <dgm:spPr/>
    </dgm:pt>
    <dgm:pt modelId="{86BE66D1-50C1-493B-B2B6-06BAD47AA13F}" type="pres">
      <dgm:prSet presAssocID="{5952A4C6-283D-4CEB-A2E5-2F099AAEDA52}" presName="node" presStyleLbl="node1" presStyleIdx="10" presStyleCnt="14" custScaleX="2000000" custScaleY="2000000">
        <dgm:presLayoutVars>
          <dgm:bulletEnabled val="1"/>
        </dgm:presLayoutVars>
      </dgm:prSet>
      <dgm:spPr/>
    </dgm:pt>
    <dgm:pt modelId="{CA198D3B-2B35-433D-82FA-49B09682783D}" type="pres">
      <dgm:prSet presAssocID="{10296FAC-2B08-4FA3-80F4-92FD40621BD2}" presName="sibTrans" presStyleCnt="0"/>
      <dgm:spPr/>
    </dgm:pt>
    <dgm:pt modelId="{0784C111-CE2C-4CAE-B72E-6DB4F2DD6D1B}" type="pres">
      <dgm:prSet presAssocID="{452E916E-234E-48EA-B326-B471C31860BB}" presName="node" presStyleLbl="node1" presStyleIdx="11" presStyleCnt="14" custScaleX="2000000" custScaleY="2000000">
        <dgm:presLayoutVars>
          <dgm:bulletEnabled val="1"/>
        </dgm:presLayoutVars>
      </dgm:prSet>
      <dgm:spPr/>
    </dgm:pt>
    <dgm:pt modelId="{253F97D3-F62C-48BE-B2EF-2DB454B10369}" type="pres">
      <dgm:prSet presAssocID="{25868277-B1D2-49BB-BD69-0AB8B69572D7}" presName="sibTrans" presStyleCnt="0"/>
      <dgm:spPr/>
    </dgm:pt>
    <dgm:pt modelId="{C01130EC-CA56-4C4F-80C2-F2DF373FAB1B}" type="pres">
      <dgm:prSet presAssocID="{57796AE8-8A37-4AD1-869F-50A94CF58C36}" presName="node" presStyleLbl="node1" presStyleIdx="12" presStyleCnt="14" custScaleX="2000000" custScaleY="2000000">
        <dgm:presLayoutVars>
          <dgm:bulletEnabled val="1"/>
        </dgm:presLayoutVars>
      </dgm:prSet>
      <dgm:spPr/>
    </dgm:pt>
    <dgm:pt modelId="{B29E8701-1A2F-4FC9-A149-3E16C2C530B4}" type="pres">
      <dgm:prSet presAssocID="{50CE6CDE-281C-4E19-9FBD-47D78DFBE98A}" presName="sibTrans" presStyleCnt="0"/>
      <dgm:spPr/>
    </dgm:pt>
    <dgm:pt modelId="{2BD562A8-EA26-424F-AFE8-7A7ED4A3C742}" type="pres">
      <dgm:prSet presAssocID="{DDF8D60F-BF91-4B43-BD98-CBB0A82FB885}" presName="node" presStyleLbl="node1" presStyleIdx="13" presStyleCnt="14" custScaleX="2000000" custScaleY="2000000">
        <dgm:presLayoutVars>
          <dgm:bulletEnabled val="1"/>
        </dgm:presLayoutVars>
      </dgm:prSet>
      <dgm:spPr/>
    </dgm:pt>
  </dgm:ptLst>
  <dgm:cxnLst>
    <dgm:cxn modelId="{2B9BFC0A-83A7-4443-849A-14103F353D95}" type="presOf" srcId="{452E916E-234E-48EA-B326-B471C31860BB}" destId="{0784C111-CE2C-4CAE-B72E-6DB4F2DD6D1B}" srcOrd="0" destOrd="0" presId="urn:microsoft.com/office/officeart/2005/8/layout/default"/>
    <dgm:cxn modelId="{1B6F1511-0056-406E-A3CE-D7B2EBA16C46}" type="presOf" srcId="{1A06C6FE-7B4B-4B2D-BB4E-E2925D4125E1}" destId="{B17A2136-A5D7-41A5-9864-9A7DD976245E}" srcOrd="0" destOrd="0" presId="urn:microsoft.com/office/officeart/2005/8/layout/default"/>
    <dgm:cxn modelId="{665A7F17-7C5B-4908-B1BC-D28DA0127BF2}" type="presOf" srcId="{EB6AA75B-B38D-455F-A591-A08A9BE5A7C2}" destId="{BD0AD28A-90BE-4A42-85FA-75E9AAFAFE10}" srcOrd="0" destOrd="0" presId="urn:microsoft.com/office/officeart/2005/8/layout/default"/>
    <dgm:cxn modelId="{1EFCEA23-67A7-4EF7-9055-F84BD52050B2}" srcId="{1A06C6FE-7B4B-4B2D-BB4E-E2925D4125E1}" destId="{57796AE8-8A37-4AD1-869F-50A94CF58C36}" srcOrd="12" destOrd="0" parTransId="{2C73B99F-352C-4FF7-B313-535946F4B0EE}" sibTransId="{50CE6CDE-281C-4E19-9FBD-47D78DFBE98A}"/>
    <dgm:cxn modelId="{F4D53E27-8789-4A77-85D2-40E3F0AF57B8}" type="presOf" srcId="{92AFFBFE-F599-4C77-841B-090DB8671658}" destId="{215B3C72-13F8-475E-94EC-C0546B1018DA}" srcOrd="0" destOrd="0" presId="urn:microsoft.com/office/officeart/2005/8/layout/default"/>
    <dgm:cxn modelId="{351D7929-CCC3-408B-BECD-2D51A4231875}" type="presOf" srcId="{430275BF-907C-49A0-ACD0-304809BB331B}" destId="{6BF75C63-747A-4C8A-8CD7-37CE21DD90F8}" srcOrd="0" destOrd="0" presId="urn:microsoft.com/office/officeart/2005/8/layout/default"/>
    <dgm:cxn modelId="{543F612A-1ED4-4A7A-B087-07090B0B988F}" srcId="{1A06C6FE-7B4B-4B2D-BB4E-E2925D4125E1}" destId="{BAF76459-B881-4316-A79E-73E0354DE8BF}" srcOrd="2" destOrd="0" parTransId="{34BE7294-FE86-4F28-859A-A6771886147A}" sibTransId="{8D8D6EE6-DBD2-416D-8298-4785DFC2D849}"/>
    <dgm:cxn modelId="{8A002439-1AAC-4F50-B89B-EC2136C387D6}" type="presOf" srcId="{DDF8D60F-BF91-4B43-BD98-CBB0A82FB885}" destId="{2BD562A8-EA26-424F-AFE8-7A7ED4A3C742}" srcOrd="0" destOrd="0" presId="urn:microsoft.com/office/officeart/2005/8/layout/default"/>
    <dgm:cxn modelId="{69E5993A-4FAB-47DD-AD95-DA343D83E2F5}" type="presOf" srcId="{62D93352-6A5B-4DFE-B626-CA600DA35DA0}" destId="{0DF24EA9-1797-49B4-8B6A-9CB6065700AD}" srcOrd="0" destOrd="0" presId="urn:microsoft.com/office/officeart/2005/8/layout/default"/>
    <dgm:cxn modelId="{4CABDC60-A74F-43D3-99CA-7D349EF3C561}" type="presOf" srcId="{675CA7D3-E5F2-4AEC-904E-9DA16AB24AE1}" destId="{13D30C3D-C685-4E32-B206-7CE3B9D90E3E}" srcOrd="0" destOrd="0" presId="urn:microsoft.com/office/officeart/2005/8/layout/default"/>
    <dgm:cxn modelId="{EAC93865-24FF-4065-BC66-E5BB36983F5D}" srcId="{1A06C6FE-7B4B-4B2D-BB4E-E2925D4125E1}" destId="{430275BF-907C-49A0-ACD0-304809BB331B}" srcOrd="8" destOrd="0" parTransId="{CC4C1247-83D0-4C5F-96BB-EFF7C75AE926}" sibTransId="{995F732B-1349-4B0F-97B5-3856E637C148}"/>
    <dgm:cxn modelId="{20300E6A-0F29-497E-86A5-D75007A5B9E4}" srcId="{1A06C6FE-7B4B-4B2D-BB4E-E2925D4125E1}" destId="{C6F93FC2-2DBC-4D26-82B6-DA3F539D7D78}" srcOrd="5" destOrd="0" parTransId="{5249C9D2-C5FA-4002-A297-31F0EF8FA89B}" sibTransId="{E5A86FDB-CF3C-452B-8F3F-00B78E2C3194}"/>
    <dgm:cxn modelId="{D1D6D94C-3DE2-4B0E-A7F3-54B8E19CCA54}" srcId="{1A06C6FE-7B4B-4B2D-BB4E-E2925D4125E1}" destId="{EB6AA75B-B38D-455F-A591-A08A9BE5A7C2}" srcOrd="3" destOrd="0" parTransId="{87039DB5-B74D-4FD0-8F4C-3C67724BA0F5}" sibTransId="{BED46EF9-EC04-4FA8-892E-8C03AA6D0E0E}"/>
    <dgm:cxn modelId="{4C939672-AC2C-4545-9404-C27845F37352}" type="presOf" srcId="{D61255CD-8BA1-4DC2-B042-4A5D6F112A12}" destId="{D61D0DB6-CA38-40C0-94BD-055C0BDAC915}" srcOrd="0" destOrd="0" presId="urn:microsoft.com/office/officeart/2005/8/layout/default"/>
    <dgm:cxn modelId="{79DF9478-6801-48C7-BC96-2FB60C8F9F13}" srcId="{1A06C6FE-7B4B-4B2D-BB4E-E2925D4125E1}" destId="{D61255CD-8BA1-4DC2-B042-4A5D6F112A12}" srcOrd="9" destOrd="0" parTransId="{773175E5-E0C0-4E55-A30A-38A46A2731CF}" sibTransId="{88C35CA0-BE10-4F58-9A5E-6AB388C0D206}"/>
    <dgm:cxn modelId="{D7EAA959-6E18-45EC-BD82-20AC69E2C75E}" srcId="{1A06C6FE-7B4B-4B2D-BB4E-E2925D4125E1}" destId="{0F1ECC71-A6D7-4526-82E1-450340E9F0C8}" srcOrd="4" destOrd="0" parTransId="{324D55B3-9D73-4113-8DB4-A125D7FF5232}" sibTransId="{6F55D818-12DD-471A-ADBF-B80FCF746D34}"/>
    <dgm:cxn modelId="{578C9D8D-1800-45E7-A4E4-5941512E9C8B}" srcId="{1A06C6FE-7B4B-4B2D-BB4E-E2925D4125E1}" destId="{675CA7D3-E5F2-4AEC-904E-9DA16AB24AE1}" srcOrd="0" destOrd="0" parTransId="{12ABBE27-A9FE-4C45-AA66-E9B071218A7C}" sibTransId="{E4390246-C3C3-41F9-9F27-CD668A79D7D0}"/>
    <dgm:cxn modelId="{82E1BC91-E19B-4D95-B5DC-4058C22265B4}" type="presOf" srcId="{32E2BC00-EC8D-413C-897B-066763D89DF2}" destId="{F5DC8783-BFAB-4F07-A436-F2EB84922C1B}" srcOrd="0" destOrd="0" presId="urn:microsoft.com/office/officeart/2005/8/layout/default"/>
    <dgm:cxn modelId="{9826F096-6C4D-47B5-9061-48BE51E1C406}" type="presOf" srcId="{C6F93FC2-2DBC-4D26-82B6-DA3F539D7D78}" destId="{D81E8721-CA0D-42B5-B84C-702A19E1E633}" srcOrd="0" destOrd="0" presId="urn:microsoft.com/office/officeart/2005/8/layout/default"/>
    <dgm:cxn modelId="{9A636FAF-AC9A-41F7-9EB3-9D05C97567D0}" type="presOf" srcId="{5952A4C6-283D-4CEB-A2E5-2F099AAEDA52}" destId="{86BE66D1-50C1-493B-B2B6-06BAD47AA13F}" srcOrd="0" destOrd="0" presId="urn:microsoft.com/office/officeart/2005/8/layout/default"/>
    <dgm:cxn modelId="{41436FB0-DC92-4B74-96BF-DDA6CE767B18}" srcId="{1A06C6FE-7B4B-4B2D-BB4E-E2925D4125E1}" destId="{DDF8D60F-BF91-4B43-BD98-CBB0A82FB885}" srcOrd="13" destOrd="0" parTransId="{D04AEACB-72E8-4763-96F7-F17CB19889E7}" sibTransId="{C36F296D-6B56-40AF-B1D9-3A71D081AE8C}"/>
    <dgm:cxn modelId="{86527CB5-DBBF-4329-9DC9-29415A6AF802}" srcId="{1A06C6FE-7B4B-4B2D-BB4E-E2925D4125E1}" destId="{452E916E-234E-48EA-B326-B471C31860BB}" srcOrd="11" destOrd="0" parTransId="{732CAD66-72B4-48E2-B813-E0B7262D86B8}" sibTransId="{25868277-B1D2-49BB-BD69-0AB8B69572D7}"/>
    <dgm:cxn modelId="{61ECB2DD-DD1E-4840-B050-8C01ED221323}" srcId="{1A06C6FE-7B4B-4B2D-BB4E-E2925D4125E1}" destId="{32E2BC00-EC8D-413C-897B-066763D89DF2}" srcOrd="1" destOrd="0" parTransId="{4FAC5F49-C654-4D7A-96F8-85D92E0BF026}" sibTransId="{FD3C3CAB-A1B2-4F9C-8903-06E7531ECE3E}"/>
    <dgm:cxn modelId="{C84B9AE8-1BD6-48CD-BF07-75595FC9454D}" srcId="{1A06C6FE-7B4B-4B2D-BB4E-E2925D4125E1}" destId="{5952A4C6-283D-4CEB-A2E5-2F099AAEDA52}" srcOrd="10" destOrd="0" parTransId="{FFB298E7-EE8D-4A13-A284-EDCD2F65B094}" sibTransId="{10296FAC-2B08-4FA3-80F4-92FD40621BD2}"/>
    <dgm:cxn modelId="{5E8AD0EF-07E0-45B7-B564-A1F0D93DEAD8}" type="presOf" srcId="{0F1ECC71-A6D7-4526-82E1-450340E9F0C8}" destId="{090EE7DD-FDD1-41C6-85B8-5659326C0091}" srcOrd="0" destOrd="0" presId="urn:microsoft.com/office/officeart/2005/8/layout/default"/>
    <dgm:cxn modelId="{18842FF6-92B1-4780-87B8-A6B4E4730E74}" type="presOf" srcId="{BAF76459-B881-4316-A79E-73E0354DE8BF}" destId="{BCAC59FD-8043-45FF-817E-4BF59C99D9D7}" srcOrd="0" destOrd="0" presId="urn:microsoft.com/office/officeart/2005/8/layout/default"/>
    <dgm:cxn modelId="{AC38B4F6-9FF0-4B72-AECA-2D11DA9F583D}" srcId="{1A06C6FE-7B4B-4B2D-BB4E-E2925D4125E1}" destId="{62D93352-6A5B-4DFE-B626-CA600DA35DA0}" srcOrd="6" destOrd="0" parTransId="{ECCB2D07-7742-4CD8-9898-50A32EF22E3A}" sibTransId="{DA1106E2-3E6B-4D5E-8F34-7DB3625B2749}"/>
    <dgm:cxn modelId="{841AD2FE-B59B-414C-B108-A6F660DBCCA9}" srcId="{1A06C6FE-7B4B-4B2D-BB4E-E2925D4125E1}" destId="{92AFFBFE-F599-4C77-841B-090DB8671658}" srcOrd="7" destOrd="0" parTransId="{B36BA45B-BB87-45F1-B115-354FB1CA0E86}" sibTransId="{C4F5DDFF-C990-42B2-B68F-AF2D4B2F6528}"/>
    <dgm:cxn modelId="{7D26FEFF-9BC0-446E-9C7A-609F505D1A7D}" type="presOf" srcId="{57796AE8-8A37-4AD1-869F-50A94CF58C36}" destId="{C01130EC-CA56-4C4F-80C2-F2DF373FAB1B}" srcOrd="0" destOrd="0" presId="urn:microsoft.com/office/officeart/2005/8/layout/default"/>
    <dgm:cxn modelId="{A029D1A1-09A2-4D2B-8F4B-7BB1BA105875}" type="presParOf" srcId="{B17A2136-A5D7-41A5-9864-9A7DD976245E}" destId="{13D30C3D-C685-4E32-B206-7CE3B9D90E3E}" srcOrd="0" destOrd="0" presId="urn:microsoft.com/office/officeart/2005/8/layout/default"/>
    <dgm:cxn modelId="{21B43C14-84EF-49CE-879A-22D31CF235F8}" type="presParOf" srcId="{B17A2136-A5D7-41A5-9864-9A7DD976245E}" destId="{C7042A99-2FB7-4A37-A67C-37AF2E71BBEA}" srcOrd="1" destOrd="0" presId="urn:microsoft.com/office/officeart/2005/8/layout/default"/>
    <dgm:cxn modelId="{8BE0F82F-1761-4B19-AFCB-DC7FE7A8B28B}" type="presParOf" srcId="{B17A2136-A5D7-41A5-9864-9A7DD976245E}" destId="{F5DC8783-BFAB-4F07-A436-F2EB84922C1B}" srcOrd="2" destOrd="0" presId="urn:microsoft.com/office/officeart/2005/8/layout/default"/>
    <dgm:cxn modelId="{217396F7-49FF-485C-9227-C98E36055F80}" type="presParOf" srcId="{B17A2136-A5D7-41A5-9864-9A7DD976245E}" destId="{1313DD19-131C-477E-94C5-F9AC8B95A222}" srcOrd="3" destOrd="0" presId="urn:microsoft.com/office/officeart/2005/8/layout/default"/>
    <dgm:cxn modelId="{0A5CDB95-1D71-40B4-A621-337584289D47}" type="presParOf" srcId="{B17A2136-A5D7-41A5-9864-9A7DD976245E}" destId="{BCAC59FD-8043-45FF-817E-4BF59C99D9D7}" srcOrd="4" destOrd="0" presId="urn:microsoft.com/office/officeart/2005/8/layout/default"/>
    <dgm:cxn modelId="{DCBB3649-D3F4-4202-A075-D243EF37080B}" type="presParOf" srcId="{B17A2136-A5D7-41A5-9864-9A7DD976245E}" destId="{0119A66C-20D6-43CE-9617-6FE3B90C5740}" srcOrd="5" destOrd="0" presId="urn:microsoft.com/office/officeart/2005/8/layout/default"/>
    <dgm:cxn modelId="{F4C5399E-20A8-412F-8D61-EFA0E5B7545E}" type="presParOf" srcId="{B17A2136-A5D7-41A5-9864-9A7DD976245E}" destId="{BD0AD28A-90BE-4A42-85FA-75E9AAFAFE10}" srcOrd="6" destOrd="0" presId="urn:microsoft.com/office/officeart/2005/8/layout/default"/>
    <dgm:cxn modelId="{9A772793-437B-42E2-A9F9-B6E9B548E80A}" type="presParOf" srcId="{B17A2136-A5D7-41A5-9864-9A7DD976245E}" destId="{BC45688A-7524-47DD-BE0C-DAA11731EFC3}" srcOrd="7" destOrd="0" presId="urn:microsoft.com/office/officeart/2005/8/layout/default"/>
    <dgm:cxn modelId="{D7DACE33-AB03-43BB-B53F-3BE5B86A2788}" type="presParOf" srcId="{B17A2136-A5D7-41A5-9864-9A7DD976245E}" destId="{090EE7DD-FDD1-41C6-85B8-5659326C0091}" srcOrd="8" destOrd="0" presId="urn:microsoft.com/office/officeart/2005/8/layout/default"/>
    <dgm:cxn modelId="{92767574-A6D0-4AE2-987F-CAFEF9B3B084}" type="presParOf" srcId="{B17A2136-A5D7-41A5-9864-9A7DD976245E}" destId="{38A23E8F-DA0A-470C-8BCE-25C295A0ED7F}" srcOrd="9" destOrd="0" presId="urn:microsoft.com/office/officeart/2005/8/layout/default"/>
    <dgm:cxn modelId="{E3207063-619C-42A1-BB2B-A3A2AA708754}" type="presParOf" srcId="{B17A2136-A5D7-41A5-9864-9A7DD976245E}" destId="{D81E8721-CA0D-42B5-B84C-702A19E1E633}" srcOrd="10" destOrd="0" presId="urn:microsoft.com/office/officeart/2005/8/layout/default"/>
    <dgm:cxn modelId="{AB0BA9E8-8067-4F2E-B58C-E09C9756F7C3}" type="presParOf" srcId="{B17A2136-A5D7-41A5-9864-9A7DD976245E}" destId="{9F1ABA7B-57E8-4686-B8DE-3F54E049F6CB}" srcOrd="11" destOrd="0" presId="urn:microsoft.com/office/officeart/2005/8/layout/default"/>
    <dgm:cxn modelId="{A1767272-09F0-4AFD-94C5-F545FA7E3025}" type="presParOf" srcId="{B17A2136-A5D7-41A5-9864-9A7DD976245E}" destId="{0DF24EA9-1797-49B4-8B6A-9CB6065700AD}" srcOrd="12" destOrd="0" presId="urn:microsoft.com/office/officeart/2005/8/layout/default"/>
    <dgm:cxn modelId="{67BE533C-9A56-4139-AB08-E1483B264152}" type="presParOf" srcId="{B17A2136-A5D7-41A5-9864-9A7DD976245E}" destId="{1D7A9DDA-7FFD-4DE4-BAA9-2E0E1AFEE928}" srcOrd="13" destOrd="0" presId="urn:microsoft.com/office/officeart/2005/8/layout/default"/>
    <dgm:cxn modelId="{FD17AD3F-BC92-4083-BCF5-11A15058C321}" type="presParOf" srcId="{B17A2136-A5D7-41A5-9864-9A7DD976245E}" destId="{215B3C72-13F8-475E-94EC-C0546B1018DA}" srcOrd="14" destOrd="0" presId="urn:microsoft.com/office/officeart/2005/8/layout/default"/>
    <dgm:cxn modelId="{62C1AF6D-3A8C-47E9-808E-4F7928C99A12}" type="presParOf" srcId="{B17A2136-A5D7-41A5-9864-9A7DD976245E}" destId="{56130444-56EB-48CD-B50A-1655379553A5}" srcOrd="15" destOrd="0" presId="urn:microsoft.com/office/officeart/2005/8/layout/default"/>
    <dgm:cxn modelId="{07C28273-EBD9-4586-AD38-958A0F106717}" type="presParOf" srcId="{B17A2136-A5D7-41A5-9864-9A7DD976245E}" destId="{6BF75C63-747A-4C8A-8CD7-37CE21DD90F8}" srcOrd="16" destOrd="0" presId="urn:microsoft.com/office/officeart/2005/8/layout/default"/>
    <dgm:cxn modelId="{E7582281-EAA3-4E91-8095-8EF8ED2DFDE9}" type="presParOf" srcId="{B17A2136-A5D7-41A5-9864-9A7DD976245E}" destId="{AAC3ADAF-8A20-4558-9019-32DBF90312D5}" srcOrd="17" destOrd="0" presId="urn:microsoft.com/office/officeart/2005/8/layout/default"/>
    <dgm:cxn modelId="{5DD6BB05-198C-46F7-9493-A4C14570AE22}" type="presParOf" srcId="{B17A2136-A5D7-41A5-9864-9A7DD976245E}" destId="{D61D0DB6-CA38-40C0-94BD-055C0BDAC915}" srcOrd="18" destOrd="0" presId="urn:microsoft.com/office/officeart/2005/8/layout/default"/>
    <dgm:cxn modelId="{5285201F-6331-41A7-86CC-B280EF2C410C}" type="presParOf" srcId="{B17A2136-A5D7-41A5-9864-9A7DD976245E}" destId="{3BC65416-52A8-42C6-9DBF-59F92B2DE086}" srcOrd="19" destOrd="0" presId="urn:microsoft.com/office/officeart/2005/8/layout/default"/>
    <dgm:cxn modelId="{223FB7BA-F14F-4ECC-B798-A336ECB530CF}" type="presParOf" srcId="{B17A2136-A5D7-41A5-9864-9A7DD976245E}" destId="{86BE66D1-50C1-493B-B2B6-06BAD47AA13F}" srcOrd="20" destOrd="0" presId="urn:microsoft.com/office/officeart/2005/8/layout/default"/>
    <dgm:cxn modelId="{77676DAC-AEFE-4C65-B579-8E5B8FCE2923}" type="presParOf" srcId="{B17A2136-A5D7-41A5-9864-9A7DD976245E}" destId="{CA198D3B-2B35-433D-82FA-49B09682783D}" srcOrd="21" destOrd="0" presId="urn:microsoft.com/office/officeart/2005/8/layout/default"/>
    <dgm:cxn modelId="{F6FA17A9-657B-49C8-8594-3735B933842B}" type="presParOf" srcId="{B17A2136-A5D7-41A5-9864-9A7DD976245E}" destId="{0784C111-CE2C-4CAE-B72E-6DB4F2DD6D1B}" srcOrd="22" destOrd="0" presId="urn:microsoft.com/office/officeart/2005/8/layout/default"/>
    <dgm:cxn modelId="{80AF5205-055F-4C2C-9FDD-EB4F45870D81}" type="presParOf" srcId="{B17A2136-A5D7-41A5-9864-9A7DD976245E}" destId="{253F97D3-F62C-48BE-B2EF-2DB454B10369}" srcOrd="23" destOrd="0" presId="urn:microsoft.com/office/officeart/2005/8/layout/default"/>
    <dgm:cxn modelId="{97799517-A8D1-4EE0-8A45-1FBFC914E549}" type="presParOf" srcId="{B17A2136-A5D7-41A5-9864-9A7DD976245E}" destId="{C01130EC-CA56-4C4F-80C2-F2DF373FAB1B}" srcOrd="24" destOrd="0" presId="urn:microsoft.com/office/officeart/2005/8/layout/default"/>
    <dgm:cxn modelId="{25E06F1B-E6CD-4ED2-ACD2-5C454CD3DB9D}" type="presParOf" srcId="{B17A2136-A5D7-41A5-9864-9A7DD976245E}" destId="{B29E8701-1A2F-4FC9-A149-3E16C2C530B4}" srcOrd="25" destOrd="0" presId="urn:microsoft.com/office/officeart/2005/8/layout/default"/>
    <dgm:cxn modelId="{090C3D42-B6BC-4BF3-B248-E5C84F296FBD}" type="presParOf" srcId="{B17A2136-A5D7-41A5-9864-9A7DD976245E}" destId="{2BD562A8-EA26-424F-AFE8-7A7ED4A3C742}" srcOrd="2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30C3D-C685-4E32-B206-7CE3B9D90E3E}">
      <dsp:nvSpPr>
        <dsp:cNvPr id="0" name=""/>
        <dsp:cNvSpPr/>
      </dsp:nvSpPr>
      <dsp:spPr>
        <a:xfrm>
          <a:off x="388680" y="70"/>
          <a:ext cx="1845566" cy="1107339"/>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1" kern="1200" dirty="0"/>
            <a:t>Shallow or Inconsistent Faith</a:t>
          </a:r>
          <a:endParaRPr lang="en-US" sz="1400" kern="1200" dirty="0"/>
        </a:p>
      </dsp:txBody>
      <dsp:txXfrm>
        <a:off x="388680" y="70"/>
        <a:ext cx="1845566" cy="1107339"/>
      </dsp:txXfrm>
    </dsp:sp>
    <dsp:sp modelId="{F5DC8783-BFAB-4F07-A436-F2EB84922C1B}">
      <dsp:nvSpPr>
        <dsp:cNvPr id="0" name=""/>
        <dsp:cNvSpPr/>
      </dsp:nvSpPr>
      <dsp:spPr>
        <a:xfrm>
          <a:off x="2243473" y="70"/>
          <a:ext cx="1845566" cy="1107339"/>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1" kern="1200" dirty="0"/>
            <a:t>Disrespect or Lack of Submission to Authority</a:t>
          </a:r>
          <a:endParaRPr lang="en-US" sz="1400" kern="1200" dirty="0"/>
        </a:p>
      </dsp:txBody>
      <dsp:txXfrm>
        <a:off x="2243473" y="70"/>
        <a:ext cx="1845566" cy="1107339"/>
      </dsp:txXfrm>
    </dsp:sp>
    <dsp:sp modelId="{BCAC59FD-8043-45FF-817E-4BF59C99D9D7}">
      <dsp:nvSpPr>
        <dsp:cNvPr id="0" name=""/>
        <dsp:cNvSpPr/>
      </dsp:nvSpPr>
      <dsp:spPr>
        <a:xfrm>
          <a:off x="4098267" y="70"/>
          <a:ext cx="1845566" cy="1107339"/>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1" kern="1200" dirty="0"/>
            <a:t>Negative or Bitter Attitude</a:t>
          </a:r>
          <a:endParaRPr lang="en-US" sz="1400" kern="1200" dirty="0"/>
        </a:p>
      </dsp:txBody>
      <dsp:txXfrm>
        <a:off x="4098267" y="70"/>
        <a:ext cx="1845566" cy="1107339"/>
      </dsp:txXfrm>
    </dsp:sp>
    <dsp:sp modelId="{BD0AD28A-90BE-4A42-85FA-75E9AAFAFE10}">
      <dsp:nvSpPr>
        <dsp:cNvPr id="0" name=""/>
        <dsp:cNvSpPr/>
      </dsp:nvSpPr>
      <dsp:spPr>
        <a:xfrm>
          <a:off x="388680" y="1116638"/>
          <a:ext cx="1845566" cy="1107339"/>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1" kern="1200" dirty="0"/>
            <a:t>Manipulation or Control</a:t>
          </a:r>
          <a:endParaRPr lang="en-US" sz="1400" kern="1200" dirty="0"/>
        </a:p>
      </dsp:txBody>
      <dsp:txXfrm>
        <a:off x="388680" y="1116638"/>
        <a:ext cx="1845566" cy="1107339"/>
      </dsp:txXfrm>
    </dsp:sp>
    <dsp:sp modelId="{090EE7DD-FDD1-41C6-85B8-5659326C0091}">
      <dsp:nvSpPr>
        <dsp:cNvPr id="0" name=""/>
        <dsp:cNvSpPr/>
      </dsp:nvSpPr>
      <dsp:spPr>
        <a:xfrm>
          <a:off x="2243473" y="1116638"/>
          <a:ext cx="1845566" cy="1107339"/>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1" kern="1200" dirty="0"/>
            <a:t>Worldliness</a:t>
          </a:r>
          <a:endParaRPr lang="en-US" sz="1400" kern="1200" dirty="0"/>
        </a:p>
      </dsp:txBody>
      <dsp:txXfrm>
        <a:off x="2243473" y="1116638"/>
        <a:ext cx="1845566" cy="1107339"/>
      </dsp:txXfrm>
    </dsp:sp>
    <dsp:sp modelId="{D81E8721-CA0D-42B5-B84C-702A19E1E633}">
      <dsp:nvSpPr>
        <dsp:cNvPr id="0" name=""/>
        <dsp:cNvSpPr/>
      </dsp:nvSpPr>
      <dsp:spPr>
        <a:xfrm>
          <a:off x="4098267" y="1116638"/>
          <a:ext cx="1845566" cy="1107339"/>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1" kern="1200"/>
            <a:t>Disregard for Biblical Purity</a:t>
          </a:r>
          <a:endParaRPr lang="en-US" sz="1400" kern="1200"/>
        </a:p>
      </dsp:txBody>
      <dsp:txXfrm>
        <a:off x="4098267" y="1116638"/>
        <a:ext cx="1845566" cy="1107339"/>
      </dsp:txXfrm>
    </dsp:sp>
    <dsp:sp modelId="{0DF24EA9-1797-49B4-8B6A-9CB6065700AD}">
      <dsp:nvSpPr>
        <dsp:cNvPr id="0" name=""/>
        <dsp:cNvSpPr/>
      </dsp:nvSpPr>
      <dsp:spPr>
        <a:xfrm>
          <a:off x="388680" y="2233205"/>
          <a:ext cx="1845566" cy="1107339"/>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1" kern="1200" dirty="0"/>
            <a:t>Poor Financial Stewardship</a:t>
          </a:r>
          <a:endParaRPr lang="en-US" sz="1400" kern="1200" dirty="0"/>
        </a:p>
      </dsp:txBody>
      <dsp:txXfrm>
        <a:off x="388680" y="2233205"/>
        <a:ext cx="1845566" cy="1107339"/>
      </dsp:txXfrm>
    </dsp:sp>
    <dsp:sp modelId="{215B3C72-13F8-475E-94EC-C0546B1018DA}">
      <dsp:nvSpPr>
        <dsp:cNvPr id="0" name=""/>
        <dsp:cNvSpPr/>
      </dsp:nvSpPr>
      <dsp:spPr>
        <a:xfrm>
          <a:off x="2243473" y="2233205"/>
          <a:ext cx="1845566" cy="1107339"/>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1" kern="1200" dirty="0"/>
            <a:t>Drama or Gossip</a:t>
          </a:r>
          <a:endParaRPr lang="en-US" sz="1400" kern="1200" dirty="0"/>
        </a:p>
      </dsp:txBody>
      <dsp:txXfrm>
        <a:off x="2243473" y="2233205"/>
        <a:ext cx="1845566" cy="1107339"/>
      </dsp:txXfrm>
    </dsp:sp>
    <dsp:sp modelId="{6BF75C63-747A-4C8A-8CD7-37CE21DD90F8}">
      <dsp:nvSpPr>
        <dsp:cNvPr id="0" name=""/>
        <dsp:cNvSpPr/>
      </dsp:nvSpPr>
      <dsp:spPr>
        <a:xfrm>
          <a:off x="4098267" y="2233205"/>
          <a:ext cx="1845566" cy="1107339"/>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1" kern="1200" dirty="0"/>
            <a:t>Unavailability (“It’s Complicated”)</a:t>
          </a:r>
          <a:endParaRPr lang="en-US" sz="1400" kern="1200" dirty="0"/>
        </a:p>
      </dsp:txBody>
      <dsp:txXfrm>
        <a:off x="4098267" y="2233205"/>
        <a:ext cx="1845566" cy="1107339"/>
      </dsp:txXfrm>
    </dsp:sp>
    <dsp:sp modelId="{D61D0DB6-CA38-40C0-94BD-055C0BDAC915}">
      <dsp:nvSpPr>
        <dsp:cNvPr id="0" name=""/>
        <dsp:cNvSpPr/>
      </dsp:nvSpPr>
      <dsp:spPr>
        <a:xfrm>
          <a:off x="388680" y="3349773"/>
          <a:ext cx="1845566" cy="1107339"/>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1" kern="1200" dirty="0"/>
            <a:t>She Hides Texts/Messages/Social Media</a:t>
          </a:r>
          <a:endParaRPr lang="en-US" sz="1400" kern="1200" dirty="0"/>
        </a:p>
      </dsp:txBody>
      <dsp:txXfrm>
        <a:off x="388680" y="3349773"/>
        <a:ext cx="1845566" cy="1107339"/>
      </dsp:txXfrm>
    </dsp:sp>
    <dsp:sp modelId="{86BE66D1-50C1-493B-B2B6-06BAD47AA13F}">
      <dsp:nvSpPr>
        <dsp:cNvPr id="0" name=""/>
        <dsp:cNvSpPr/>
      </dsp:nvSpPr>
      <dsp:spPr>
        <a:xfrm>
          <a:off x="2243473" y="3349773"/>
          <a:ext cx="1845566" cy="1107339"/>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1" kern="1200"/>
            <a:t>Rude, Insensitive, and Overly Judgmental</a:t>
          </a:r>
          <a:endParaRPr lang="en-US" sz="1400" kern="1200"/>
        </a:p>
      </dsp:txBody>
      <dsp:txXfrm>
        <a:off x="2243473" y="3349773"/>
        <a:ext cx="1845566" cy="1107339"/>
      </dsp:txXfrm>
    </dsp:sp>
    <dsp:sp modelId="{0784C111-CE2C-4CAE-B72E-6DB4F2DD6D1B}">
      <dsp:nvSpPr>
        <dsp:cNvPr id="0" name=""/>
        <dsp:cNvSpPr/>
      </dsp:nvSpPr>
      <dsp:spPr>
        <a:xfrm>
          <a:off x="4098267" y="3349773"/>
          <a:ext cx="1845566" cy="1107339"/>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1" kern="1200" dirty="0"/>
            <a:t>Dishonesty</a:t>
          </a:r>
          <a:endParaRPr lang="en-US" sz="1400" kern="1200" dirty="0"/>
        </a:p>
      </dsp:txBody>
      <dsp:txXfrm>
        <a:off x="4098267" y="3349773"/>
        <a:ext cx="1845566" cy="1107339"/>
      </dsp:txXfrm>
    </dsp:sp>
    <dsp:sp modelId="{C01130EC-CA56-4C4F-80C2-F2DF373FAB1B}">
      <dsp:nvSpPr>
        <dsp:cNvPr id="0" name=""/>
        <dsp:cNvSpPr/>
      </dsp:nvSpPr>
      <dsp:spPr>
        <a:xfrm>
          <a:off x="1316077" y="4466340"/>
          <a:ext cx="1845566" cy="1107339"/>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1" kern="1200" dirty="0"/>
            <a:t>Unresolved Trauma or Addiction</a:t>
          </a:r>
          <a:endParaRPr lang="en-US" sz="1400" kern="1200" dirty="0"/>
        </a:p>
      </dsp:txBody>
      <dsp:txXfrm>
        <a:off x="1316077" y="4466340"/>
        <a:ext cx="1845566" cy="1107339"/>
      </dsp:txXfrm>
    </dsp:sp>
    <dsp:sp modelId="{2BD562A8-EA26-424F-AFE8-7A7ED4A3C742}">
      <dsp:nvSpPr>
        <dsp:cNvPr id="0" name=""/>
        <dsp:cNvSpPr/>
      </dsp:nvSpPr>
      <dsp:spPr>
        <a:xfrm>
          <a:off x="3170870" y="4466340"/>
          <a:ext cx="1845566" cy="1107339"/>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Negative Views on Men &amp; Marriage</a:t>
          </a:r>
        </a:p>
      </dsp:txBody>
      <dsp:txXfrm>
        <a:off x="3170870" y="4466340"/>
        <a:ext cx="1845566" cy="110733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286F4-EECF-47EE-9F76-52A75FAA6801}" type="datetimeFigureOut">
              <a:rPr lang="en-CA" smtClean="0"/>
              <a:t>2025-07-15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2E360F-ACD5-4089-98E6-B92F08DD5A48}" type="slidenum">
              <a:rPr lang="en-CA" smtClean="0"/>
              <a:t>‹#›</a:t>
            </a:fld>
            <a:endParaRPr lang="en-CA"/>
          </a:p>
        </p:txBody>
      </p:sp>
    </p:spTree>
    <p:extLst>
      <p:ext uri="{BB962C8B-B14F-4D97-AF65-F5344CB8AC3E}">
        <p14:creationId xmlns:p14="http://schemas.microsoft.com/office/powerpoint/2010/main" val="3937054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C2E360F-ACD5-4089-98E6-B92F08DD5A48}" type="slidenum">
              <a:rPr lang="en-CA" smtClean="0"/>
              <a:t>8</a:t>
            </a:fld>
            <a:endParaRPr lang="en-CA"/>
          </a:p>
        </p:txBody>
      </p:sp>
    </p:spTree>
    <p:extLst>
      <p:ext uri="{BB962C8B-B14F-4D97-AF65-F5344CB8AC3E}">
        <p14:creationId xmlns:p14="http://schemas.microsoft.com/office/powerpoint/2010/main" val="2703643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D6CE4-11CB-2699-294B-9F3E9FD114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0FE6DC1-40B6-0F4C-1B9A-45C578DC9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E4E5CED1-EECF-5AAB-6840-209082CF1695}"/>
              </a:ext>
            </a:extLst>
          </p:cNvPr>
          <p:cNvSpPr>
            <a:spLocks noGrp="1"/>
          </p:cNvSpPr>
          <p:nvPr>
            <p:ph type="dt" sz="half" idx="10"/>
          </p:nvPr>
        </p:nvSpPr>
        <p:spPr/>
        <p:txBody>
          <a:bodyPr/>
          <a:lstStyle/>
          <a:p>
            <a:fld id="{2C731799-3AA0-4A5C-8293-B87805BA875B}" type="datetimeFigureOut">
              <a:rPr lang="en-CA" smtClean="0"/>
              <a:t>2025-07-15</a:t>
            </a:fld>
            <a:endParaRPr lang="en-CA"/>
          </a:p>
        </p:txBody>
      </p:sp>
      <p:sp>
        <p:nvSpPr>
          <p:cNvPr id="5" name="Footer Placeholder 4">
            <a:extLst>
              <a:ext uri="{FF2B5EF4-FFF2-40B4-BE49-F238E27FC236}">
                <a16:creationId xmlns:a16="http://schemas.microsoft.com/office/drawing/2014/main" id="{6FB8F394-9A64-2878-522B-7D34E0DA855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7DF34DD-6BD5-9208-623C-28BB8D81B716}"/>
              </a:ext>
            </a:extLst>
          </p:cNvPr>
          <p:cNvSpPr>
            <a:spLocks noGrp="1"/>
          </p:cNvSpPr>
          <p:nvPr>
            <p:ph type="sldNum" sz="quarter" idx="12"/>
          </p:nvPr>
        </p:nvSpPr>
        <p:spPr/>
        <p:txBody>
          <a:bodyPr/>
          <a:lstStyle/>
          <a:p>
            <a:fld id="{CA41DAAB-3433-402A-B8DF-57491115C319}" type="slidenum">
              <a:rPr lang="en-CA" smtClean="0"/>
              <a:t>‹#›</a:t>
            </a:fld>
            <a:endParaRPr lang="en-CA"/>
          </a:p>
        </p:txBody>
      </p:sp>
    </p:spTree>
    <p:extLst>
      <p:ext uri="{BB962C8B-B14F-4D97-AF65-F5344CB8AC3E}">
        <p14:creationId xmlns:p14="http://schemas.microsoft.com/office/powerpoint/2010/main" val="2375888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3874E-092A-6D76-F500-BB38969AC31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E215301-14A9-EFB2-ACD0-84366FA949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F0777B7-02EB-2901-C2C3-C11375011C44}"/>
              </a:ext>
            </a:extLst>
          </p:cNvPr>
          <p:cNvSpPr>
            <a:spLocks noGrp="1"/>
          </p:cNvSpPr>
          <p:nvPr>
            <p:ph type="dt" sz="half" idx="10"/>
          </p:nvPr>
        </p:nvSpPr>
        <p:spPr/>
        <p:txBody>
          <a:bodyPr/>
          <a:lstStyle/>
          <a:p>
            <a:fld id="{2C731799-3AA0-4A5C-8293-B87805BA875B}" type="datetimeFigureOut">
              <a:rPr lang="en-CA" smtClean="0"/>
              <a:t>2025-07-15</a:t>
            </a:fld>
            <a:endParaRPr lang="en-CA"/>
          </a:p>
        </p:txBody>
      </p:sp>
      <p:sp>
        <p:nvSpPr>
          <p:cNvPr id="5" name="Footer Placeholder 4">
            <a:extLst>
              <a:ext uri="{FF2B5EF4-FFF2-40B4-BE49-F238E27FC236}">
                <a16:creationId xmlns:a16="http://schemas.microsoft.com/office/drawing/2014/main" id="{4F66126F-D957-44B4-A09D-FC4E0CA8918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1818C46-2957-8E7A-FD21-0A9367F181DD}"/>
              </a:ext>
            </a:extLst>
          </p:cNvPr>
          <p:cNvSpPr>
            <a:spLocks noGrp="1"/>
          </p:cNvSpPr>
          <p:nvPr>
            <p:ph type="sldNum" sz="quarter" idx="12"/>
          </p:nvPr>
        </p:nvSpPr>
        <p:spPr/>
        <p:txBody>
          <a:bodyPr/>
          <a:lstStyle/>
          <a:p>
            <a:fld id="{CA41DAAB-3433-402A-B8DF-57491115C319}" type="slidenum">
              <a:rPr lang="en-CA" smtClean="0"/>
              <a:t>‹#›</a:t>
            </a:fld>
            <a:endParaRPr lang="en-CA"/>
          </a:p>
        </p:txBody>
      </p:sp>
    </p:spTree>
    <p:extLst>
      <p:ext uri="{BB962C8B-B14F-4D97-AF65-F5344CB8AC3E}">
        <p14:creationId xmlns:p14="http://schemas.microsoft.com/office/powerpoint/2010/main" val="1028960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2A12B7-5058-7512-925F-44F6514F6D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1691D98-9949-2183-4EB1-C4E09E90A2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E40016E-B464-1F8C-C031-59BCA430E519}"/>
              </a:ext>
            </a:extLst>
          </p:cNvPr>
          <p:cNvSpPr>
            <a:spLocks noGrp="1"/>
          </p:cNvSpPr>
          <p:nvPr>
            <p:ph type="dt" sz="half" idx="10"/>
          </p:nvPr>
        </p:nvSpPr>
        <p:spPr/>
        <p:txBody>
          <a:bodyPr/>
          <a:lstStyle/>
          <a:p>
            <a:fld id="{2C731799-3AA0-4A5C-8293-B87805BA875B}" type="datetimeFigureOut">
              <a:rPr lang="en-CA" smtClean="0"/>
              <a:t>2025-07-15</a:t>
            </a:fld>
            <a:endParaRPr lang="en-CA"/>
          </a:p>
        </p:txBody>
      </p:sp>
      <p:sp>
        <p:nvSpPr>
          <p:cNvPr id="5" name="Footer Placeholder 4">
            <a:extLst>
              <a:ext uri="{FF2B5EF4-FFF2-40B4-BE49-F238E27FC236}">
                <a16:creationId xmlns:a16="http://schemas.microsoft.com/office/drawing/2014/main" id="{C4F6FC81-12C2-4F92-1E6A-DA89381C608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D606A4A-3ABD-D33B-BABE-952F1988822C}"/>
              </a:ext>
            </a:extLst>
          </p:cNvPr>
          <p:cNvSpPr>
            <a:spLocks noGrp="1"/>
          </p:cNvSpPr>
          <p:nvPr>
            <p:ph type="sldNum" sz="quarter" idx="12"/>
          </p:nvPr>
        </p:nvSpPr>
        <p:spPr/>
        <p:txBody>
          <a:bodyPr/>
          <a:lstStyle/>
          <a:p>
            <a:fld id="{CA41DAAB-3433-402A-B8DF-57491115C319}" type="slidenum">
              <a:rPr lang="en-CA" smtClean="0"/>
              <a:t>‹#›</a:t>
            </a:fld>
            <a:endParaRPr lang="en-CA"/>
          </a:p>
        </p:txBody>
      </p:sp>
    </p:spTree>
    <p:extLst>
      <p:ext uri="{BB962C8B-B14F-4D97-AF65-F5344CB8AC3E}">
        <p14:creationId xmlns:p14="http://schemas.microsoft.com/office/powerpoint/2010/main" val="35524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6A153-2FBF-9D2D-1733-CEC5FC91F6E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B691EE3-182D-9687-77EF-57F25426B2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8FFE5E7-AA84-1F87-FC5A-CE7417A345E4}"/>
              </a:ext>
            </a:extLst>
          </p:cNvPr>
          <p:cNvSpPr>
            <a:spLocks noGrp="1"/>
          </p:cNvSpPr>
          <p:nvPr>
            <p:ph type="dt" sz="half" idx="10"/>
          </p:nvPr>
        </p:nvSpPr>
        <p:spPr/>
        <p:txBody>
          <a:bodyPr/>
          <a:lstStyle/>
          <a:p>
            <a:fld id="{2C731799-3AA0-4A5C-8293-B87805BA875B}" type="datetimeFigureOut">
              <a:rPr lang="en-CA" smtClean="0"/>
              <a:t>2025-07-15</a:t>
            </a:fld>
            <a:endParaRPr lang="en-CA"/>
          </a:p>
        </p:txBody>
      </p:sp>
      <p:sp>
        <p:nvSpPr>
          <p:cNvPr id="5" name="Footer Placeholder 4">
            <a:extLst>
              <a:ext uri="{FF2B5EF4-FFF2-40B4-BE49-F238E27FC236}">
                <a16:creationId xmlns:a16="http://schemas.microsoft.com/office/drawing/2014/main" id="{FA88AC12-FAD3-F0D3-0597-4EB021924D7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BDD5C4F-1F52-882C-A7B4-F83B665B78BA}"/>
              </a:ext>
            </a:extLst>
          </p:cNvPr>
          <p:cNvSpPr>
            <a:spLocks noGrp="1"/>
          </p:cNvSpPr>
          <p:nvPr>
            <p:ph type="sldNum" sz="quarter" idx="12"/>
          </p:nvPr>
        </p:nvSpPr>
        <p:spPr/>
        <p:txBody>
          <a:bodyPr/>
          <a:lstStyle/>
          <a:p>
            <a:fld id="{CA41DAAB-3433-402A-B8DF-57491115C319}" type="slidenum">
              <a:rPr lang="en-CA" smtClean="0"/>
              <a:t>‹#›</a:t>
            </a:fld>
            <a:endParaRPr lang="en-CA"/>
          </a:p>
        </p:txBody>
      </p:sp>
    </p:spTree>
    <p:extLst>
      <p:ext uri="{BB962C8B-B14F-4D97-AF65-F5344CB8AC3E}">
        <p14:creationId xmlns:p14="http://schemas.microsoft.com/office/powerpoint/2010/main" val="3890195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A5E62-0195-411B-901B-EE92B7099B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8E53088-7A77-F26E-1440-D812EA52A1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2ECED3-1B17-F84C-87F7-6566F7417FB7}"/>
              </a:ext>
            </a:extLst>
          </p:cNvPr>
          <p:cNvSpPr>
            <a:spLocks noGrp="1"/>
          </p:cNvSpPr>
          <p:nvPr>
            <p:ph type="dt" sz="half" idx="10"/>
          </p:nvPr>
        </p:nvSpPr>
        <p:spPr/>
        <p:txBody>
          <a:bodyPr/>
          <a:lstStyle/>
          <a:p>
            <a:fld id="{2C731799-3AA0-4A5C-8293-B87805BA875B}" type="datetimeFigureOut">
              <a:rPr lang="en-CA" smtClean="0"/>
              <a:t>2025-07-15</a:t>
            </a:fld>
            <a:endParaRPr lang="en-CA"/>
          </a:p>
        </p:txBody>
      </p:sp>
      <p:sp>
        <p:nvSpPr>
          <p:cNvPr id="5" name="Footer Placeholder 4">
            <a:extLst>
              <a:ext uri="{FF2B5EF4-FFF2-40B4-BE49-F238E27FC236}">
                <a16:creationId xmlns:a16="http://schemas.microsoft.com/office/drawing/2014/main" id="{DEB1CB77-2820-ACF7-711A-06E551C41E7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92A8EA1-D64E-84F0-3B55-2AC024BEFA72}"/>
              </a:ext>
            </a:extLst>
          </p:cNvPr>
          <p:cNvSpPr>
            <a:spLocks noGrp="1"/>
          </p:cNvSpPr>
          <p:nvPr>
            <p:ph type="sldNum" sz="quarter" idx="12"/>
          </p:nvPr>
        </p:nvSpPr>
        <p:spPr/>
        <p:txBody>
          <a:bodyPr/>
          <a:lstStyle/>
          <a:p>
            <a:fld id="{CA41DAAB-3433-402A-B8DF-57491115C319}" type="slidenum">
              <a:rPr lang="en-CA" smtClean="0"/>
              <a:t>‹#›</a:t>
            </a:fld>
            <a:endParaRPr lang="en-CA"/>
          </a:p>
        </p:txBody>
      </p:sp>
    </p:spTree>
    <p:extLst>
      <p:ext uri="{BB962C8B-B14F-4D97-AF65-F5344CB8AC3E}">
        <p14:creationId xmlns:p14="http://schemas.microsoft.com/office/powerpoint/2010/main" val="3063515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0F69-890E-8A42-8E79-56DAB1D59DC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720B490-2541-5D9F-ED84-7122E05293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49688BA-DE5D-D137-9E71-2EAE7B86E2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146EBCF-FF9C-F05A-C199-4508680691C0}"/>
              </a:ext>
            </a:extLst>
          </p:cNvPr>
          <p:cNvSpPr>
            <a:spLocks noGrp="1"/>
          </p:cNvSpPr>
          <p:nvPr>
            <p:ph type="dt" sz="half" idx="10"/>
          </p:nvPr>
        </p:nvSpPr>
        <p:spPr/>
        <p:txBody>
          <a:bodyPr/>
          <a:lstStyle/>
          <a:p>
            <a:fld id="{2C731799-3AA0-4A5C-8293-B87805BA875B}" type="datetimeFigureOut">
              <a:rPr lang="en-CA" smtClean="0"/>
              <a:t>2025-07-15</a:t>
            </a:fld>
            <a:endParaRPr lang="en-CA"/>
          </a:p>
        </p:txBody>
      </p:sp>
      <p:sp>
        <p:nvSpPr>
          <p:cNvPr id="6" name="Footer Placeholder 5">
            <a:extLst>
              <a:ext uri="{FF2B5EF4-FFF2-40B4-BE49-F238E27FC236}">
                <a16:creationId xmlns:a16="http://schemas.microsoft.com/office/drawing/2014/main" id="{10C4F041-D9DD-4628-5216-41998B6B0A8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013A7BF-7F3C-E282-8313-6654F944D8EB}"/>
              </a:ext>
            </a:extLst>
          </p:cNvPr>
          <p:cNvSpPr>
            <a:spLocks noGrp="1"/>
          </p:cNvSpPr>
          <p:nvPr>
            <p:ph type="sldNum" sz="quarter" idx="12"/>
          </p:nvPr>
        </p:nvSpPr>
        <p:spPr/>
        <p:txBody>
          <a:bodyPr/>
          <a:lstStyle/>
          <a:p>
            <a:fld id="{CA41DAAB-3433-402A-B8DF-57491115C319}" type="slidenum">
              <a:rPr lang="en-CA" smtClean="0"/>
              <a:t>‹#›</a:t>
            </a:fld>
            <a:endParaRPr lang="en-CA"/>
          </a:p>
        </p:txBody>
      </p:sp>
    </p:spTree>
    <p:extLst>
      <p:ext uri="{BB962C8B-B14F-4D97-AF65-F5344CB8AC3E}">
        <p14:creationId xmlns:p14="http://schemas.microsoft.com/office/powerpoint/2010/main" val="3365913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37E4F-9DDC-014E-C98A-D74004CD8C7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EAAADD9-CDC3-9837-57B7-A31F536367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E5533F-AB4A-CC2A-0D0E-05B4EB467E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E9FB85D-E38E-C74D-24FA-94272F6BDA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9B8E7B-D59F-4A10-0520-EC763EF3D8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7F66F98-E7DF-85F4-1196-024831F8B07C}"/>
              </a:ext>
            </a:extLst>
          </p:cNvPr>
          <p:cNvSpPr>
            <a:spLocks noGrp="1"/>
          </p:cNvSpPr>
          <p:nvPr>
            <p:ph type="dt" sz="half" idx="10"/>
          </p:nvPr>
        </p:nvSpPr>
        <p:spPr/>
        <p:txBody>
          <a:bodyPr/>
          <a:lstStyle/>
          <a:p>
            <a:fld id="{2C731799-3AA0-4A5C-8293-B87805BA875B}" type="datetimeFigureOut">
              <a:rPr lang="en-CA" smtClean="0"/>
              <a:t>2025-07-15</a:t>
            </a:fld>
            <a:endParaRPr lang="en-CA"/>
          </a:p>
        </p:txBody>
      </p:sp>
      <p:sp>
        <p:nvSpPr>
          <p:cNvPr id="8" name="Footer Placeholder 7">
            <a:extLst>
              <a:ext uri="{FF2B5EF4-FFF2-40B4-BE49-F238E27FC236}">
                <a16:creationId xmlns:a16="http://schemas.microsoft.com/office/drawing/2014/main" id="{EB5AC427-CF70-A93A-011A-65240827BE9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F355465-79DF-0524-D0B7-9FAA1CB1BB3F}"/>
              </a:ext>
            </a:extLst>
          </p:cNvPr>
          <p:cNvSpPr>
            <a:spLocks noGrp="1"/>
          </p:cNvSpPr>
          <p:nvPr>
            <p:ph type="sldNum" sz="quarter" idx="12"/>
          </p:nvPr>
        </p:nvSpPr>
        <p:spPr/>
        <p:txBody>
          <a:bodyPr/>
          <a:lstStyle/>
          <a:p>
            <a:fld id="{CA41DAAB-3433-402A-B8DF-57491115C319}" type="slidenum">
              <a:rPr lang="en-CA" smtClean="0"/>
              <a:t>‹#›</a:t>
            </a:fld>
            <a:endParaRPr lang="en-CA"/>
          </a:p>
        </p:txBody>
      </p:sp>
    </p:spTree>
    <p:extLst>
      <p:ext uri="{BB962C8B-B14F-4D97-AF65-F5344CB8AC3E}">
        <p14:creationId xmlns:p14="http://schemas.microsoft.com/office/powerpoint/2010/main" val="3111208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038E3-E4EA-0BA7-C593-4FC5B4DAF5A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FAB4F92-39D6-484C-105E-7FB3A2690261}"/>
              </a:ext>
            </a:extLst>
          </p:cNvPr>
          <p:cNvSpPr>
            <a:spLocks noGrp="1"/>
          </p:cNvSpPr>
          <p:nvPr>
            <p:ph type="dt" sz="half" idx="10"/>
          </p:nvPr>
        </p:nvSpPr>
        <p:spPr/>
        <p:txBody>
          <a:bodyPr/>
          <a:lstStyle/>
          <a:p>
            <a:fld id="{2C731799-3AA0-4A5C-8293-B87805BA875B}" type="datetimeFigureOut">
              <a:rPr lang="en-CA" smtClean="0"/>
              <a:t>2025-07-15</a:t>
            </a:fld>
            <a:endParaRPr lang="en-CA"/>
          </a:p>
        </p:txBody>
      </p:sp>
      <p:sp>
        <p:nvSpPr>
          <p:cNvPr id="4" name="Footer Placeholder 3">
            <a:extLst>
              <a:ext uri="{FF2B5EF4-FFF2-40B4-BE49-F238E27FC236}">
                <a16:creationId xmlns:a16="http://schemas.microsoft.com/office/drawing/2014/main" id="{80C5DBAE-078F-DA20-EC1F-64D36DB3C76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C562BC1-FF91-244C-EC2C-33E896D374BF}"/>
              </a:ext>
            </a:extLst>
          </p:cNvPr>
          <p:cNvSpPr>
            <a:spLocks noGrp="1"/>
          </p:cNvSpPr>
          <p:nvPr>
            <p:ph type="sldNum" sz="quarter" idx="12"/>
          </p:nvPr>
        </p:nvSpPr>
        <p:spPr/>
        <p:txBody>
          <a:bodyPr/>
          <a:lstStyle/>
          <a:p>
            <a:fld id="{CA41DAAB-3433-402A-B8DF-57491115C319}" type="slidenum">
              <a:rPr lang="en-CA" smtClean="0"/>
              <a:t>‹#›</a:t>
            </a:fld>
            <a:endParaRPr lang="en-CA"/>
          </a:p>
        </p:txBody>
      </p:sp>
    </p:spTree>
    <p:extLst>
      <p:ext uri="{BB962C8B-B14F-4D97-AF65-F5344CB8AC3E}">
        <p14:creationId xmlns:p14="http://schemas.microsoft.com/office/powerpoint/2010/main" val="42485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770F46-EEFF-8941-D6E2-6DC65969C12C}"/>
              </a:ext>
            </a:extLst>
          </p:cNvPr>
          <p:cNvSpPr>
            <a:spLocks noGrp="1"/>
          </p:cNvSpPr>
          <p:nvPr>
            <p:ph type="dt" sz="half" idx="10"/>
          </p:nvPr>
        </p:nvSpPr>
        <p:spPr/>
        <p:txBody>
          <a:bodyPr/>
          <a:lstStyle/>
          <a:p>
            <a:fld id="{2C731799-3AA0-4A5C-8293-B87805BA875B}" type="datetimeFigureOut">
              <a:rPr lang="en-CA" smtClean="0"/>
              <a:t>2025-07-15</a:t>
            </a:fld>
            <a:endParaRPr lang="en-CA"/>
          </a:p>
        </p:txBody>
      </p:sp>
      <p:sp>
        <p:nvSpPr>
          <p:cNvPr id="3" name="Footer Placeholder 2">
            <a:extLst>
              <a:ext uri="{FF2B5EF4-FFF2-40B4-BE49-F238E27FC236}">
                <a16:creationId xmlns:a16="http://schemas.microsoft.com/office/drawing/2014/main" id="{218510B9-40D7-E8DF-C03C-DB227E8CEB5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794B12F-8298-5A43-BF80-F32708BC9E9D}"/>
              </a:ext>
            </a:extLst>
          </p:cNvPr>
          <p:cNvSpPr>
            <a:spLocks noGrp="1"/>
          </p:cNvSpPr>
          <p:nvPr>
            <p:ph type="sldNum" sz="quarter" idx="12"/>
          </p:nvPr>
        </p:nvSpPr>
        <p:spPr/>
        <p:txBody>
          <a:bodyPr/>
          <a:lstStyle/>
          <a:p>
            <a:fld id="{CA41DAAB-3433-402A-B8DF-57491115C319}" type="slidenum">
              <a:rPr lang="en-CA" smtClean="0"/>
              <a:t>‹#›</a:t>
            </a:fld>
            <a:endParaRPr lang="en-CA"/>
          </a:p>
        </p:txBody>
      </p:sp>
    </p:spTree>
    <p:extLst>
      <p:ext uri="{BB962C8B-B14F-4D97-AF65-F5344CB8AC3E}">
        <p14:creationId xmlns:p14="http://schemas.microsoft.com/office/powerpoint/2010/main" val="108475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4F0D5-2591-09E2-5622-6A23E85876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8A89A10B-3288-C242-AD23-89149CAF7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5D983F9-6C02-C0CA-BC34-DDCE32843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D79695-4FD8-4596-A026-8046933640A8}"/>
              </a:ext>
            </a:extLst>
          </p:cNvPr>
          <p:cNvSpPr>
            <a:spLocks noGrp="1"/>
          </p:cNvSpPr>
          <p:nvPr>
            <p:ph type="dt" sz="half" idx="10"/>
          </p:nvPr>
        </p:nvSpPr>
        <p:spPr/>
        <p:txBody>
          <a:bodyPr/>
          <a:lstStyle/>
          <a:p>
            <a:fld id="{2C731799-3AA0-4A5C-8293-B87805BA875B}" type="datetimeFigureOut">
              <a:rPr lang="en-CA" smtClean="0"/>
              <a:t>2025-07-15</a:t>
            </a:fld>
            <a:endParaRPr lang="en-CA"/>
          </a:p>
        </p:txBody>
      </p:sp>
      <p:sp>
        <p:nvSpPr>
          <p:cNvPr id="6" name="Footer Placeholder 5">
            <a:extLst>
              <a:ext uri="{FF2B5EF4-FFF2-40B4-BE49-F238E27FC236}">
                <a16:creationId xmlns:a16="http://schemas.microsoft.com/office/drawing/2014/main" id="{52F346C5-6E5E-4F6C-629E-678F2505FAB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896439E-3DD7-46CA-AD92-1450ED391A2E}"/>
              </a:ext>
            </a:extLst>
          </p:cNvPr>
          <p:cNvSpPr>
            <a:spLocks noGrp="1"/>
          </p:cNvSpPr>
          <p:nvPr>
            <p:ph type="sldNum" sz="quarter" idx="12"/>
          </p:nvPr>
        </p:nvSpPr>
        <p:spPr/>
        <p:txBody>
          <a:bodyPr/>
          <a:lstStyle/>
          <a:p>
            <a:fld id="{CA41DAAB-3433-402A-B8DF-57491115C319}" type="slidenum">
              <a:rPr lang="en-CA" smtClean="0"/>
              <a:t>‹#›</a:t>
            </a:fld>
            <a:endParaRPr lang="en-CA"/>
          </a:p>
        </p:txBody>
      </p:sp>
    </p:spTree>
    <p:extLst>
      <p:ext uri="{BB962C8B-B14F-4D97-AF65-F5344CB8AC3E}">
        <p14:creationId xmlns:p14="http://schemas.microsoft.com/office/powerpoint/2010/main" val="3108823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86623-51EE-02F9-0688-B414919E5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2608736-BB6C-7124-6C54-5E2A1200C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15878B3-3488-9560-16F8-B83BF3D65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91E3C0-17B8-8147-AB5C-41838481CE03}"/>
              </a:ext>
            </a:extLst>
          </p:cNvPr>
          <p:cNvSpPr>
            <a:spLocks noGrp="1"/>
          </p:cNvSpPr>
          <p:nvPr>
            <p:ph type="dt" sz="half" idx="10"/>
          </p:nvPr>
        </p:nvSpPr>
        <p:spPr/>
        <p:txBody>
          <a:bodyPr/>
          <a:lstStyle/>
          <a:p>
            <a:fld id="{2C731799-3AA0-4A5C-8293-B87805BA875B}" type="datetimeFigureOut">
              <a:rPr lang="en-CA" smtClean="0"/>
              <a:t>2025-07-15</a:t>
            </a:fld>
            <a:endParaRPr lang="en-CA"/>
          </a:p>
        </p:txBody>
      </p:sp>
      <p:sp>
        <p:nvSpPr>
          <p:cNvPr id="6" name="Footer Placeholder 5">
            <a:extLst>
              <a:ext uri="{FF2B5EF4-FFF2-40B4-BE49-F238E27FC236}">
                <a16:creationId xmlns:a16="http://schemas.microsoft.com/office/drawing/2014/main" id="{69A5A7CA-30D3-8776-FD02-DF80F8ABFEA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3CD60C9-82F3-9F51-0A41-E2BC5A8C5104}"/>
              </a:ext>
            </a:extLst>
          </p:cNvPr>
          <p:cNvSpPr>
            <a:spLocks noGrp="1"/>
          </p:cNvSpPr>
          <p:nvPr>
            <p:ph type="sldNum" sz="quarter" idx="12"/>
          </p:nvPr>
        </p:nvSpPr>
        <p:spPr/>
        <p:txBody>
          <a:bodyPr/>
          <a:lstStyle/>
          <a:p>
            <a:fld id="{CA41DAAB-3433-402A-B8DF-57491115C319}" type="slidenum">
              <a:rPr lang="en-CA" smtClean="0"/>
              <a:t>‹#›</a:t>
            </a:fld>
            <a:endParaRPr lang="en-CA"/>
          </a:p>
        </p:txBody>
      </p:sp>
    </p:spTree>
    <p:extLst>
      <p:ext uri="{BB962C8B-B14F-4D97-AF65-F5344CB8AC3E}">
        <p14:creationId xmlns:p14="http://schemas.microsoft.com/office/powerpoint/2010/main" val="695421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E5C68B-4796-66EF-E32D-A7D99E4A7E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47709E4-B9EA-43CD-3A28-3253A7C016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EE59AE4-E725-1083-9275-C19065B232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C731799-3AA0-4A5C-8293-B87805BA875B}" type="datetimeFigureOut">
              <a:rPr lang="en-CA" smtClean="0"/>
              <a:t>2025-07-15</a:t>
            </a:fld>
            <a:endParaRPr lang="en-CA"/>
          </a:p>
        </p:txBody>
      </p:sp>
      <p:sp>
        <p:nvSpPr>
          <p:cNvPr id="5" name="Footer Placeholder 4">
            <a:extLst>
              <a:ext uri="{FF2B5EF4-FFF2-40B4-BE49-F238E27FC236}">
                <a16:creationId xmlns:a16="http://schemas.microsoft.com/office/drawing/2014/main" id="{A9909A96-0FEB-A440-CD2B-EF02B0E589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98247BBC-7A56-2409-6323-3D6B53BDFD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41DAAB-3433-402A-B8DF-57491115C319}" type="slidenum">
              <a:rPr lang="en-CA" smtClean="0"/>
              <a:t>‹#›</a:t>
            </a:fld>
            <a:endParaRPr lang="en-CA"/>
          </a:p>
        </p:txBody>
      </p:sp>
    </p:spTree>
    <p:extLst>
      <p:ext uri="{BB962C8B-B14F-4D97-AF65-F5344CB8AC3E}">
        <p14:creationId xmlns:p14="http://schemas.microsoft.com/office/powerpoint/2010/main" val="3585038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A32057F-F015-B1B2-4E3E-2307F8EFC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8D22D8-F35E-60EB-83F8-328B7852B996}"/>
              </a:ext>
            </a:extLst>
          </p:cNvPr>
          <p:cNvSpPr>
            <a:spLocks noGrp="1"/>
          </p:cNvSpPr>
          <p:nvPr>
            <p:ph type="ctrTitle"/>
          </p:nvPr>
        </p:nvSpPr>
        <p:spPr>
          <a:xfrm>
            <a:off x="7168896" y="1129554"/>
            <a:ext cx="4361688" cy="1965338"/>
          </a:xfrm>
        </p:spPr>
        <p:txBody>
          <a:bodyPr>
            <a:normAutofit/>
          </a:bodyPr>
          <a:lstStyle/>
          <a:p>
            <a:pPr algn="l"/>
            <a:r>
              <a:rPr lang="en-CA" sz="5400" b="1" dirty="0">
                <a:latin typeface="+mn-lt"/>
              </a:rPr>
              <a:t>Marriage and Dating Pt. 2</a:t>
            </a:r>
          </a:p>
        </p:txBody>
      </p:sp>
      <p:sp>
        <p:nvSpPr>
          <p:cNvPr id="3" name="Subtitle 2">
            <a:extLst>
              <a:ext uri="{FF2B5EF4-FFF2-40B4-BE49-F238E27FC236}">
                <a16:creationId xmlns:a16="http://schemas.microsoft.com/office/drawing/2014/main" id="{AAD6243A-626A-B533-63DE-09A320DBBB5F}"/>
              </a:ext>
            </a:extLst>
          </p:cNvPr>
          <p:cNvSpPr>
            <a:spLocks noGrp="1"/>
          </p:cNvSpPr>
          <p:nvPr>
            <p:ph type="subTitle" idx="1"/>
          </p:nvPr>
        </p:nvSpPr>
        <p:spPr>
          <a:xfrm>
            <a:off x="7168896" y="3428999"/>
            <a:ext cx="4206240" cy="1615273"/>
          </a:xfrm>
        </p:spPr>
        <p:txBody>
          <a:bodyPr>
            <a:normAutofit/>
          </a:bodyPr>
          <a:lstStyle/>
          <a:p>
            <a:pPr algn="l"/>
            <a:r>
              <a:rPr lang="en-CA" sz="4400" b="1" dirty="0">
                <a:latin typeface="Aptos Black" panose="020B0004020202020204" pitchFamily="34" charset="0"/>
              </a:rPr>
              <a:t>Finding the Right Woman </a:t>
            </a:r>
          </a:p>
        </p:txBody>
      </p:sp>
      <p:pic>
        <p:nvPicPr>
          <p:cNvPr id="6" name="Picture 5" descr="A person and person smiling at camera&#10;&#10;AI-generated content may be incorrect.">
            <a:extLst>
              <a:ext uri="{FF2B5EF4-FFF2-40B4-BE49-F238E27FC236}">
                <a16:creationId xmlns:a16="http://schemas.microsoft.com/office/drawing/2014/main" id="{AECF9788-ADEA-D286-76D8-E89AC8E490B8}"/>
              </a:ext>
            </a:extLst>
          </p:cNvPr>
          <p:cNvPicPr>
            <a:picLocks noChangeAspect="1"/>
          </p:cNvPicPr>
          <p:nvPr/>
        </p:nvPicPr>
        <p:blipFill>
          <a:blip r:embed="rId2"/>
          <a:srcRect l="10274" r="15176" b="-2"/>
          <a:stretch>
            <a:fillRect/>
          </a:stretch>
        </p:blipFill>
        <p:spPr>
          <a:xfrm>
            <a:off x="20" y="1"/>
            <a:ext cx="6575591" cy="6858000"/>
          </a:xfrm>
          <a:prstGeom prst="rect">
            <a:avLst/>
          </a:prstGeom>
        </p:spPr>
      </p:pic>
    </p:spTree>
    <p:extLst>
      <p:ext uri="{BB962C8B-B14F-4D97-AF65-F5344CB8AC3E}">
        <p14:creationId xmlns:p14="http://schemas.microsoft.com/office/powerpoint/2010/main" val="407495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63A081-5C43-7A6A-25BF-2FAD278731BA}"/>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33F3BA-3C10-5C89-05E4-AFAF3E3CD8ED}"/>
              </a:ext>
            </a:extLst>
          </p:cNvPr>
          <p:cNvSpPr>
            <a:spLocks noGrp="1"/>
          </p:cNvSpPr>
          <p:nvPr>
            <p:ph type="ctrTitle"/>
          </p:nvPr>
        </p:nvSpPr>
        <p:spPr>
          <a:xfrm>
            <a:off x="643467" y="643466"/>
            <a:ext cx="4863029" cy="2943796"/>
          </a:xfrm>
        </p:spPr>
        <p:txBody>
          <a:bodyPr vert="horz" lIns="91440" tIns="45720" rIns="91440" bIns="45720" rtlCol="0" anchor="b">
            <a:noAutofit/>
          </a:bodyPr>
          <a:lstStyle/>
          <a:p>
            <a:pPr algn="l"/>
            <a:r>
              <a:rPr lang="en-US" sz="5200" b="1" dirty="0">
                <a:solidFill>
                  <a:schemeClr val="accent2">
                    <a:lumMod val="75000"/>
                  </a:schemeClr>
                </a:solidFill>
              </a:rPr>
              <a:t>2. </a:t>
            </a:r>
            <a:r>
              <a:rPr lang="en-US" sz="5200" b="1" dirty="0"/>
              <a:t>She Exhibits Commitment to God's Word and Prayer</a:t>
            </a:r>
          </a:p>
        </p:txBody>
      </p:sp>
      <p:sp>
        <p:nvSpPr>
          <p:cNvPr id="4" name="TextBox 3">
            <a:extLst>
              <a:ext uri="{FF2B5EF4-FFF2-40B4-BE49-F238E27FC236}">
                <a16:creationId xmlns:a16="http://schemas.microsoft.com/office/drawing/2014/main" id="{CECB6D49-0802-0F51-BC33-C709C12C0525}"/>
              </a:ext>
            </a:extLst>
          </p:cNvPr>
          <p:cNvSpPr txBox="1"/>
          <p:nvPr/>
        </p:nvSpPr>
        <p:spPr>
          <a:xfrm>
            <a:off x="643468" y="5978769"/>
            <a:ext cx="4620584" cy="627068"/>
          </a:xfrm>
          <a:prstGeom prst="rect">
            <a:avLst/>
          </a:prstGeom>
        </p:spPr>
        <p:txBody>
          <a:bodyPr vert="horz" lIns="91440" tIns="45720" rIns="91440" bIns="45720" rtlCol="0">
            <a:normAutofit/>
          </a:bodyPr>
          <a:lstStyle/>
          <a:p>
            <a:pPr fontAlgn="base">
              <a:lnSpc>
                <a:spcPct val="90000"/>
              </a:lnSpc>
              <a:spcBef>
                <a:spcPts val="1000"/>
              </a:spcBef>
              <a:spcAft>
                <a:spcPts val="600"/>
              </a:spcAft>
            </a:pPr>
            <a:r>
              <a:rPr lang="en-US" sz="2400" b="1" i="0" u="none" strike="noStrike" dirty="0">
                <a:solidFill>
                  <a:schemeClr val="accent2">
                    <a:lumMod val="75000"/>
                  </a:schemeClr>
                </a:solidFill>
                <a:effectLst/>
              </a:rPr>
              <a:t>Finding the Right Woman</a:t>
            </a:r>
          </a:p>
        </p:txBody>
      </p:sp>
      <p:pic>
        <p:nvPicPr>
          <p:cNvPr id="5" name="Picture 4" descr="A person sitting on a couch with a book and hands folded&#10;&#10;AI-generated content may be incorrect.">
            <a:extLst>
              <a:ext uri="{FF2B5EF4-FFF2-40B4-BE49-F238E27FC236}">
                <a16:creationId xmlns:a16="http://schemas.microsoft.com/office/drawing/2014/main" id="{EDE351BA-0C29-10C9-2F0F-A08A7421FAC1}"/>
              </a:ext>
            </a:extLst>
          </p:cNvPr>
          <p:cNvPicPr>
            <a:picLocks noChangeAspect="1"/>
          </p:cNvPicPr>
          <p:nvPr/>
        </p:nvPicPr>
        <p:blipFill>
          <a:blip r:embed="rId2">
            <a:extLst>
              <a:ext uri="{28A0092B-C50C-407E-A947-70E740481C1C}">
                <a14:useLocalDpi xmlns:a14="http://schemas.microsoft.com/office/drawing/2010/main" val="0"/>
              </a:ext>
            </a:extLst>
          </a:blip>
          <a:srcRect t="4554" r="2" b="18677"/>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E3735A48-F80F-AB9C-8AE9-E0DBAB4E1D96}"/>
              </a:ext>
            </a:extLst>
          </p:cNvPr>
          <p:cNvSpPr txBox="1"/>
          <p:nvPr/>
        </p:nvSpPr>
        <p:spPr>
          <a:xfrm>
            <a:off x="6404644" y="3143523"/>
            <a:ext cx="5374401" cy="646331"/>
          </a:xfrm>
          <a:prstGeom prst="rect">
            <a:avLst/>
          </a:prstGeom>
          <a:noFill/>
        </p:spPr>
        <p:txBody>
          <a:bodyPr wrap="square">
            <a:spAutoFit/>
          </a:bodyPr>
          <a:lstStyle/>
          <a:p>
            <a:pPr>
              <a:spcAft>
                <a:spcPts val="600"/>
              </a:spcAft>
              <a:buNone/>
            </a:pPr>
            <a:br>
              <a:rPr lang="en-US" dirty="0"/>
            </a:br>
            <a:endParaRPr lang="en-CA"/>
          </a:p>
        </p:txBody>
      </p:sp>
    </p:spTree>
    <p:extLst>
      <p:ext uri="{BB962C8B-B14F-4D97-AF65-F5344CB8AC3E}">
        <p14:creationId xmlns:p14="http://schemas.microsoft.com/office/powerpoint/2010/main" val="270395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3ACD82-EB22-158A-EFCE-4D679545A02A}"/>
            </a:ext>
          </a:extLst>
        </p:cNvPr>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815B5FCF-F9B1-1D8D-488C-6C9196821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4D2BF12-EB8A-F258-824C-5449A97E1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DE99E0-0769-F1D4-20C4-FF24D7E1FCCB}"/>
              </a:ext>
            </a:extLst>
          </p:cNvPr>
          <p:cNvSpPr>
            <a:spLocks noGrp="1"/>
          </p:cNvSpPr>
          <p:nvPr>
            <p:ph type="ctrTitle"/>
          </p:nvPr>
        </p:nvSpPr>
        <p:spPr>
          <a:xfrm>
            <a:off x="5787357" y="502286"/>
            <a:ext cx="5828537" cy="1597819"/>
          </a:xfrm>
          <a:noFill/>
        </p:spPr>
        <p:txBody>
          <a:bodyPr vert="horz" lIns="91440" tIns="45720" rIns="91440" bIns="45720" rtlCol="0" anchor="b">
            <a:normAutofit fontScale="90000"/>
          </a:bodyPr>
          <a:lstStyle/>
          <a:p>
            <a:pPr algn="l"/>
            <a:r>
              <a:rPr lang="en-US" sz="5200" b="1" dirty="0">
                <a:solidFill>
                  <a:schemeClr val="accent2">
                    <a:lumMod val="75000"/>
                  </a:schemeClr>
                </a:solidFill>
              </a:rPr>
              <a:t>3.</a:t>
            </a:r>
            <a:r>
              <a:rPr lang="en-US" sz="5200" b="1" dirty="0"/>
              <a:t> She Has Emotional and Spiritual Maturity</a:t>
            </a:r>
          </a:p>
        </p:txBody>
      </p:sp>
      <p:sp>
        <p:nvSpPr>
          <p:cNvPr id="4" name="TextBox 3">
            <a:extLst>
              <a:ext uri="{FF2B5EF4-FFF2-40B4-BE49-F238E27FC236}">
                <a16:creationId xmlns:a16="http://schemas.microsoft.com/office/drawing/2014/main" id="{9322CC00-72E3-B5D7-0981-E3AD9ABE9517}"/>
              </a:ext>
            </a:extLst>
          </p:cNvPr>
          <p:cNvSpPr txBox="1"/>
          <p:nvPr/>
        </p:nvSpPr>
        <p:spPr>
          <a:xfrm>
            <a:off x="8098971" y="5797899"/>
            <a:ext cx="3680074" cy="470917"/>
          </a:xfrm>
          <a:prstGeom prst="rect">
            <a:avLst/>
          </a:prstGeom>
          <a:noFill/>
        </p:spPr>
        <p:txBody>
          <a:bodyPr vert="horz" lIns="91440" tIns="45720" rIns="91440" bIns="45720" rtlCol="0">
            <a:normAutofit/>
          </a:bodyPr>
          <a:lstStyle/>
          <a:p>
            <a:pPr fontAlgn="base">
              <a:lnSpc>
                <a:spcPct val="90000"/>
              </a:lnSpc>
              <a:spcBef>
                <a:spcPts val="1000"/>
              </a:spcBef>
              <a:spcAft>
                <a:spcPts val="600"/>
              </a:spcAft>
            </a:pPr>
            <a:r>
              <a:rPr lang="en-US" sz="2400" b="1" i="0" u="none" strike="noStrike" dirty="0">
                <a:solidFill>
                  <a:schemeClr val="accent2">
                    <a:lumMod val="75000"/>
                  </a:schemeClr>
                </a:solidFill>
                <a:effectLst/>
              </a:rPr>
              <a:t>Finding the Right Woman</a:t>
            </a:r>
          </a:p>
        </p:txBody>
      </p:sp>
      <p:sp>
        <p:nvSpPr>
          <p:cNvPr id="6" name="TextBox 5">
            <a:extLst>
              <a:ext uri="{FF2B5EF4-FFF2-40B4-BE49-F238E27FC236}">
                <a16:creationId xmlns:a16="http://schemas.microsoft.com/office/drawing/2014/main" id="{8B1FBFCC-6999-C233-B74A-69940031DCFD}"/>
              </a:ext>
            </a:extLst>
          </p:cNvPr>
          <p:cNvSpPr txBox="1"/>
          <p:nvPr/>
        </p:nvSpPr>
        <p:spPr>
          <a:xfrm>
            <a:off x="6404644" y="3143523"/>
            <a:ext cx="5374401" cy="646331"/>
          </a:xfrm>
          <a:prstGeom prst="rect">
            <a:avLst/>
          </a:prstGeom>
          <a:noFill/>
        </p:spPr>
        <p:txBody>
          <a:bodyPr wrap="square">
            <a:spAutoFit/>
          </a:bodyPr>
          <a:lstStyle/>
          <a:p>
            <a:pPr>
              <a:spcAft>
                <a:spcPts val="600"/>
              </a:spcAft>
              <a:buNone/>
            </a:pPr>
            <a:br>
              <a:rPr lang="en-US" dirty="0"/>
            </a:br>
            <a:endParaRPr lang="en-CA"/>
          </a:p>
        </p:txBody>
      </p:sp>
      <p:pic>
        <p:nvPicPr>
          <p:cNvPr id="5" name="Picture 4" descr="A person with curly hair smiling&#10;&#10;AI-generated content may be incorrect.">
            <a:extLst>
              <a:ext uri="{FF2B5EF4-FFF2-40B4-BE49-F238E27FC236}">
                <a16:creationId xmlns:a16="http://schemas.microsoft.com/office/drawing/2014/main" id="{CA5D6742-9425-EEC0-35E4-7149F3CDE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Tree>
    <p:extLst>
      <p:ext uri="{BB962C8B-B14F-4D97-AF65-F5344CB8AC3E}">
        <p14:creationId xmlns:p14="http://schemas.microsoft.com/office/powerpoint/2010/main" val="380822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4FD513-0027-A20F-CB36-F260C7ABD58D}"/>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hugging another person&#10;&#10;AI-generated content may be incorrect.">
            <a:extLst>
              <a:ext uri="{FF2B5EF4-FFF2-40B4-BE49-F238E27FC236}">
                <a16:creationId xmlns:a16="http://schemas.microsoft.com/office/drawing/2014/main" id="{72AC9A8D-0404-8E97-ED2B-9DD812DF77CB}"/>
              </a:ext>
            </a:extLst>
          </p:cNvPr>
          <p:cNvPicPr>
            <a:picLocks noChangeAspect="1"/>
          </p:cNvPicPr>
          <p:nvPr/>
        </p:nvPicPr>
        <p:blipFill>
          <a:blip r:embed="rId2">
            <a:extLst>
              <a:ext uri="{28A0092B-C50C-407E-A947-70E740481C1C}">
                <a14:useLocalDpi xmlns:a14="http://schemas.microsoft.com/office/drawing/2010/main" val="0"/>
              </a:ext>
            </a:extLst>
          </a:blip>
          <a:srcRect l="8311" r="14987" b="9091"/>
          <a:stretch>
            <a:fillRect/>
          </a:stretch>
        </p:blipFill>
        <p:spPr>
          <a:xfrm>
            <a:off x="3523488" y="10"/>
            <a:ext cx="8668512" cy="6857990"/>
          </a:xfrm>
          <a:prstGeom prst="rect">
            <a:avLst/>
          </a:prstGeom>
        </p:spPr>
      </p:pic>
      <p:sp>
        <p:nvSpPr>
          <p:cNvPr id="61" name="Rectangle 6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A202FE-79F5-FA2A-3870-BE0AC8837656}"/>
              </a:ext>
            </a:extLst>
          </p:cNvPr>
          <p:cNvSpPr>
            <a:spLocks noGrp="1"/>
          </p:cNvSpPr>
          <p:nvPr>
            <p:ph type="ctrTitle"/>
          </p:nvPr>
        </p:nvSpPr>
        <p:spPr>
          <a:xfrm>
            <a:off x="477981" y="1122363"/>
            <a:ext cx="4023358" cy="3125317"/>
          </a:xfrm>
        </p:spPr>
        <p:txBody>
          <a:bodyPr vert="horz" lIns="91440" tIns="45720" rIns="91440" bIns="45720" rtlCol="0" anchor="b">
            <a:normAutofit/>
          </a:bodyPr>
          <a:lstStyle/>
          <a:p>
            <a:pPr algn="l"/>
            <a:r>
              <a:rPr lang="en-US" sz="5200" b="1" dirty="0">
                <a:solidFill>
                  <a:schemeClr val="accent2">
                    <a:lumMod val="75000"/>
                  </a:schemeClr>
                </a:solidFill>
              </a:rPr>
              <a:t>4.</a:t>
            </a:r>
            <a:r>
              <a:rPr lang="en-US" sz="5200" b="1" dirty="0"/>
              <a:t> She Has A Heart for Service</a:t>
            </a:r>
          </a:p>
        </p:txBody>
      </p:sp>
      <p:sp>
        <p:nvSpPr>
          <p:cNvPr id="4" name="TextBox 3">
            <a:extLst>
              <a:ext uri="{FF2B5EF4-FFF2-40B4-BE49-F238E27FC236}">
                <a16:creationId xmlns:a16="http://schemas.microsoft.com/office/drawing/2014/main" id="{B8BADC65-2C4A-43A9-7A39-AB773088C179}"/>
              </a:ext>
            </a:extLst>
          </p:cNvPr>
          <p:cNvSpPr txBox="1"/>
          <p:nvPr/>
        </p:nvSpPr>
        <p:spPr>
          <a:xfrm>
            <a:off x="477980" y="6075634"/>
            <a:ext cx="4023359" cy="519702"/>
          </a:xfrm>
          <a:prstGeom prst="rect">
            <a:avLst/>
          </a:prstGeom>
        </p:spPr>
        <p:txBody>
          <a:bodyPr vert="horz" lIns="91440" tIns="45720" rIns="91440" bIns="45720" rtlCol="0">
            <a:normAutofit/>
          </a:bodyPr>
          <a:lstStyle/>
          <a:p>
            <a:pPr fontAlgn="base">
              <a:lnSpc>
                <a:spcPct val="90000"/>
              </a:lnSpc>
              <a:spcBef>
                <a:spcPts val="1000"/>
              </a:spcBef>
              <a:spcAft>
                <a:spcPts val="600"/>
              </a:spcAft>
            </a:pPr>
            <a:r>
              <a:rPr lang="en-US" sz="2000" b="1" i="0" u="none" strike="noStrike" dirty="0">
                <a:solidFill>
                  <a:schemeClr val="accent2">
                    <a:lumMod val="75000"/>
                  </a:schemeClr>
                </a:solidFill>
                <a:effectLst/>
              </a:rPr>
              <a:t>Finding the Right Woman</a:t>
            </a:r>
          </a:p>
        </p:txBody>
      </p:sp>
      <p:sp>
        <p:nvSpPr>
          <p:cNvPr id="63" name="Rectangle 6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5" name="Rectangle 6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624B9BE-0636-8E3E-6E80-7C83AC5914A4}"/>
              </a:ext>
            </a:extLst>
          </p:cNvPr>
          <p:cNvSpPr txBox="1"/>
          <p:nvPr/>
        </p:nvSpPr>
        <p:spPr>
          <a:xfrm>
            <a:off x="6404644" y="3143523"/>
            <a:ext cx="5374401" cy="646331"/>
          </a:xfrm>
          <a:prstGeom prst="rect">
            <a:avLst/>
          </a:prstGeom>
          <a:noFill/>
        </p:spPr>
        <p:txBody>
          <a:bodyPr wrap="square">
            <a:spAutoFit/>
          </a:bodyPr>
          <a:lstStyle/>
          <a:p>
            <a:pPr>
              <a:spcAft>
                <a:spcPts val="600"/>
              </a:spcAft>
              <a:buNone/>
            </a:pPr>
            <a:br>
              <a:rPr lang="en-US" dirty="0"/>
            </a:br>
            <a:endParaRPr lang="en-CA"/>
          </a:p>
        </p:txBody>
      </p:sp>
    </p:spTree>
    <p:extLst>
      <p:ext uri="{BB962C8B-B14F-4D97-AF65-F5344CB8AC3E}">
        <p14:creationId xmlns:p14="http://schemas.microsoft.com/office/powerpoint/2010/main" val="105258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FF19A4-3E7C-6545-9818-616ABB3C06E6}"/>
            </a:ext>
          </a:extLst>
        </p:cNvPr>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D6BCD7-43F6-8699-0D4A-08F39D66275E}"/>
              </a:ext>
            </a:extLst>
          </p:cNvPr>
          <p:cNvSpPr>
            <a:spLocks noGrp="1"/>
          </p:cNvSpPr>
          <p:nvPr>
            <p:ph type="ctrTitle"/>
          </p:nvPr>
        </p:nvSpPr>
        <p:spPr>
          <a:xfrm>
            <a:off x="5297762" y="640080"/>
            <a:ext cx="6251110" cy="3469947"/>
          </a:xfrm>
        </p:spPr>
        <p:txBody>
          <a:bodyPr vert="horz" lIns="91440" tIns="45720" rIns="91440" bIns="45720" rtlCol="0" anchor="b">
            <a:normAutofit/>
          </a:bodyPr>
          <a:lstStyle/>
          <a:p>
            <a:pPr algn="l"/>
            <a:r>
              <a:rPr lang="en-US" sz="5400" b="1" dirty="0">
                <a:solidFill>
                  <a:schemeClr val="accent2"/>
                </a:solidFill>
              </a:rPr>
              <a:t>5.</a:t>
            </a:r>
            <a:r>
              <a:rPr lang="en-US" sz="5400" b="1" dirty="0"/>
              <a:t> You Two Have Alignment in Values and Mission</a:t>
            </a:r>
          </a:p>
        </p:txBody>
      </p:sp>
      <p:sp>
        <p:nvSpPr>
          <p:cNvPr id="4" name="TextBox 3">
            <a:extLst>
              <a:ext uri="{FF2B5EF4-FFF2-40B4-BE49-F238E27FC236}">
                <a16:creationId xmlns:a16="http://schemas.microsoft.com/office/drawing/2014/main" id="{832B2CB5-51AC-01FF-8B60-F0B1FD26C350}"/>
              </a:ext>
            </a:extLst>
          </p:cNvPr>
          <p:cNvSpPr txBox="1"/>
          <p:nvPr/>
        </p:nvSpPr>
        <p:spPr>
          <a:xfrm>
            <a:off x="8209503" y="6085684"/>
            <a:ext cx="3660784" cy="473076"/>
          </a:xfrm>
          <a:prstGeom prst="rect">
            <a:avLst/>
          </a:prstGeom>
        </p:spPr>
        <p:txBody>
          <a:bodyPr vert="horz" lIns="91440" tIns="45720" rIns="91440" bIns="45720" rtlCol="0">
            <a:normAutofit/>
          </a:bodyPr>
          <a:lstStyle/>
          <a:p>
            <a:pPr fontAlgn="base">
              <a:lnSpc>
                <a:spcPct val="90000"/>
              </a:lnSpc>
              <a:spcBef>
                <a:spcPts val="1000"/>
              </a:spcBef>
              <a:spcAft>
                <a:spcPts val="600"/>
              </a:spcAft>
            </a:pPr>
            <a:r>
              <a:rPr lang="en-US" sz="2400" b="1" i="0" u="none" strike="noStrike" dirty="0">
                <a:solidFill>
                  <a:schemeClr val="accent2"/>
                </a:solidFill>
                <a:effectLst/>
              </a:rPr>
              <a:t>Finding the Right Woman</a:t>
            </a:r>
          </a:p>
        </p:txBody>
      </p:sp>
      <p:pic>
        <p:nvPicPr>
          <p:cNvPr id="9" name="Picture 8" descr="A person and person holding hands and walking on a sidewalk&#10;&#10;AI-generated content may be incorrect.">
            <a:extLst>
              <a:ext uri="{FF2B5EF4-FFF2-40B4-BE49-F238E27FC236}">
                <a16:creationId xmlns:a16="http://schemas.microsoft.com/office/drawing/2014/main" id="{345606B0-060F-884A-4114-44DCD9392360}"/>
              </a:ext>
            </a:extLst>
          </p:cNvPr>
          <p:cNvPicPr>
            <a:picLocks noChangeAspect="1"/>
          </p:cNvPicPr>
          <p:nvPr/>
        </p:nvPicPr>
        <p:blipFill>
          <a:blip r:embed="rId2">
            <a:extLst>
              <a:ext uri="{28A0092B-C50C-407E-A947-70E740481C1C}">
                <a14:useLocalDpi xmlns:a14="http://schemas.microsoft.com/office/drawing/2010/main" val="0"/>
              </a:ext>
            </a:extLst>
          </a:blip>
          <a:srcRect r="3" b="976"/>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70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E18942-FE38-5F8C-6D06-7C775B56CAFF}"/>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8A3F9B-C1BC-0361-E1D6-EA2897BA3649}"/>
              </a:ext>
            </a:extLst>
          </p:cNvPr>
          <p:cNvSpPr>
            <a:spLocks noGrp="1"/>
          </p:cNvSpPr>
          <p:nvPr>
            <p:ph type="ctrTitle"/>
          </p:nvPr>
        </p:nvSpPr>
        <p:spPr>
          <a:xfrm>
            <a:off x="5232400" y="1367673"/>
            <a:ext cx="6124576" cy="2665509"/>
          </a:xfrm>
        </p:spPr>
        <p:txBody>
          <a:bodyPr vert="horz" lIns="91440" tIns="45720" rIns="91440" bIns="45720" rtlCol="0" anchor="b">
            <a:normAutofit/>
          </a:bodyPr>
          <a:lstStyle/>
          <a:p>
            <a:pPr algn="r"/>
            <a:r>
              <a:rPr lang="en-US" sz="6100" b="1">
                <a:solidFill>
                  <a:schemeClr val="bg1"/>
                </a:solidFill>
              </a:rPr>
              <a:t>6. She Has a Teachable and Humble Spirit</a:t>
            </a:r>
          </a:p>
        </p:txBody>
      </p:sp>
      <p:sp>
        <p:nvSpPr>
          <p:cNvPr id="4" name="TextBox 3">
            <a:extLst>
              <a:ext uri="{FF2B5EF4-FFF2-40B4-BE49-F238E27FC236}">
                <a16:creationId xmlns:a16="http://schemas.microsoft.com/office/drawing/2014/main" id="{AD63503E-5D73-FCC1-BC02-EA5B9D374E2F}"/>
              </a:ext>
            </a:extLst>
          </p:cNvPr>
          <p:cNvSpPr txBox="1"/>
          <p:nvPr/>
        </p:nvSpPr>
        <p:spPr>
          <a:xfrm>
            <a:off x="5184365" y="5785780"/>
            <a:ext cx="6128274" cy="884538"/>
          </a:xfrm>
          <a:prstGeom prst="rect">
            <a:avLst/>
          </a:prstGeom>
        </p:spPr>
        <p:txBody>
          <a:bodyPr vert="horz" lIns="91440" tIns="45720" rIns="91440" bIns="45720" rtlCol="0">
            <a:normAutofit/>
          </a:bodyPr>
          <a:lstStyle/>
          <a:p>
            <a:pPr algn="r" fontAlgn="base">
              <a:lnSpc>
                <a:spcPct val="90000"/>
              </a:lnSpc>
              <a:spcBef>
                <a:spcPts val="1000"/>
              </a:spcBef>
              <a:spcAft>
                <a:spcPts val="600"/>
              </a:spcAft>
            </a:pPr>
            <a:r>
              <a:rPr lang="en-US" sz="2400" b="1" i="0" u="none" strike="noStrike" dirty="0">
                <a:solidFill>
                  <a:schemeClr val="bg1"/>
                </a:solidFill>
                <a:effectLst/>
              </a:rPr>
              <a:t>Finding the Right Woman</a:t>
            </a:r>
          </a:p>
        </p:txBody>
      </p:sp>
      <p:pic>
        <p:nvPicPr>
          <p:cNvPr id="8" name="Picture 7" descr="A person wearing a red hat and holding a cup&#10;&#10;AI-generated content may be incorrect.">
            <a:extLst>
              <a:ext uri="{FF2B5EF4-FFF2-40B4-BE49-F238E27FC236}">
                <a16:creationId xmlns:a16="http://schemas.microsoft.com/office/drawing/2014/main" id="{98F89B26-E6E4-2C17-AE18-28F99CDD456D}"/>
              </a:ext>
            </a:extLst>
          </p:cNvPr>
          <p:cNvPicPr>
            <a:picLocks noChangeAspect="1"/>
          </p:cNvPicPr>
          <p:nvPr/>
        </p:nvPicPr>
        <p:blipFill>
          <a:blip r:embed="rId2">
            <a:extLst>
              <a:ext uri="{28A0092B-C50C-407E-A947-70E740481C1C}">
                <a14:useLocalDpi xmlns:a14="http://schemas.microsoft.com/office/drawing/2010/main" val="0"/>
              </a:ext>
            </a:extLst>
          </a:blip>
          <a:srcRect r="579"/>
          <a:stretch>
            <a:fillRect/>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56" name="Group 55">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57" name="Freeform: Shape 56">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64640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F768F0-ED39-24EB-8E13-FD5989A4F87E}"/>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157729-0FA0-E262-5EEE-A627FEEAF5DF}"/>
              </a:ext>
            </a:extLst>
          </p:cNvPr>
          <p:cNvSpPr>
            <a:spLocks noGrp="1"/>
          </p:cNvSpPr>
          <p:nvPr>
            <p:ph type="ctrTitle"/>
          </p:nvPr>
        </p:nvSpPr>
        <p:spPr>
          <a:xfrm>
            <a:off x="545552" y="649224"/>
            <a:ext cx="5141815" cy="2369803"/>
          </a:xfrm>
        </p:spPr>
        <p:txBody>
          <a:bodyPr vert="horz" lIns="91440" tIns="45720" rIns="91440" bIns="45720" rtlCol="0" anchor="b">
            <a:normAutofit/>
          </a:bodyPr>
          <a:lstStyle/>
          <a:p>
            <a:pPr algn="l"/>
            <a:r>
              <a:rPr lang="en-US" sz="5200" b="1" dirty="0">
                <a:solidFill>
                  <a:schemeClr val="accent2"/>
                </a:solidFill>
              </a:rPr>
              <a:t>7. </a:t>
            </a:r>
            <a:r>
              <a:rPr lang="en-US" sz="5200" b="1" dirty="0"/>
              <a:t>She Has A Spirit of Encouragement</a:t>
            </a:r>
          </a:p>
        </p:txBody>
      </p:sp>
      <p:sp>
        <p:nvSpPr>
          <p:cNvPr id="4" name="TextBox 3">
            <a:extLst>
              <a:ext uri="{FF2B5EF4-FFF2-40B4-BE49-F238E27FC236}">
                <a16:creationId xmlns:a16="http://schemas.microsoft.com/office/drawing/2014/main" id="{BD8A3DB3-B02D-A219-B300-0C5735CED5E6}"/>
              </a:ext>
            </a:extLst>
          </p:cNvPr>
          <p:cNvSpPr txBox="1"/>
          <p:nvPr/>
        </p:nvSpPr>
        <p:spPr>
          <a:xfrm>
            <a:off x="545552" y="6090884"/>
            <a:ext cx="3734014" cy="476116"/>
          </a:xfrm>
          <a:prstGeom prst="rect">
            <a:avLst/>
          </a:prstGeom>
        </p:spPr>
        <p:txBody>
          <a:bodyPr vert="horz" lIns="91440" tIns="45720" rIns="91440" bIns="45720" rtlCol="0">
            <a:normAutofit/>
          </a:bodyPr>
          <a:lstStyle/>
          <a:p>
            <a:pPr fontAlgn="base">
              <a:lnSpc>
                <a:spcPct val="90000"/>
              </a:lnSpc>
              <a:spcBef>
                <a:spcPts val="1000"/>
              </a:spcBef>
              <a:spcAft>
                <a:spcPts val="600"/>
              </a:spcAft>
            </a:pPr>
            <a:r>
              <a:rPr lang="en-US" sz="2400" b="1" i="0" u="none" strike="noStrike" dirty="0">
                <a:solidFill>
                  <a:schemeClr val="accent2"/>
                </a:solidFill>
                <a:effectLst/>
              </a:rPr>
              <a:t>Finding the Right Woman</a:t>
            </a:r>
          </a:p>
        </p:txBody>
      </p:sp>
      <p:sp>
        <p:nvSpPr>
          <p:cNvPr id="6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and person smiling and hugging&#10;&#10;AI-generated content may be incorrect.">
            <a:extLst>
              <a:ext uri="{FF2B5EF4-FFF2-40B4-BE49-F238E27FC236}">
                <a16:creationId xmlns:a16="http://schemas.microsoft.com/office/drawing/2014/main" id="{C9D3489B-B65A-D817-D46A-8EF132D71C80}"/>
              </a:ext>
            </a:extLst>
          </p:cNvPr>
          <p:cNvPicPr>
            <a:picLocks noChangeAspect="1"/>
          </p:cNvPicPr>
          <p:nvPr/>
        </p:nvPicPr>
        <p:blipFill>
          <a:blip r:embed="rId2"/>
          <a:srcRect b="303"/>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859FBF6C-C36F-59ED-ACF9-68BEB0C43BDD}"/>
              </a:ext>
            </a:extLst>
          </p:cNvPr>
          <p:cNvSpPr txBox="1"/>
          <p:nvPr/>
        </p:nvSpPr>
        <p:spPr>
          <a:xfrm>
            <a:off x="6404644" y="3143523"/>
            <a:ext cx="5374401" cy="646331"/>
          </a:xfrm>
          <a:prstGeom prst="rect">
            <a:avLst/>
          </a:prstGeom>
          <a:noFill/>
        </p:spPr>
        <p:txBody>
          <a:bodyPr wrap="square">
            <a:spAutoFit/>
          </a:bodyPr>
          <a:lstStyle/>
          <a:p>
            <a:pPr>
              <a:spcAft>
                <a:spcPts val="600"/>
              </a:spcAft>
              <a:buNone/>
            </a:pPr>
            <a:br>
              <a:rPr lang="en-US" dirty="0"/>
            </a:br>
            <a:endParaRPr lang="en-CA"/>
          </a:p>
        </p:txBody>
      </p:sp>
    </p:spTree>
    <p:extLst>
      <p:ext uri="{BB962C8B-B14F-4D97-AF65-F5344CB8AC3E}">
        <p14:creationId xmlns:p14="http://schemas.microsoft.com/office/powerpoint/2010/main" val="381821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54E0E8-F268-092F-61EF-C109C78B77AC}"/>
            </a:ext>
          </a:extLst>
        </p:cNvPr>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6C143426-2458-9E72-3A9F-799D0071E5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12A6A50-67B1-407A-D47C-369DEBBEA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7F74CD-0F08-6927-FC56-0DAB74212FF2}"/>
              </a:ext>
            </a:extLst>
          </p:cNvPr>
          <p:cNvSpPr>
            <a:spLocks noGrp="1"/>
          </p:cNvSpPr>
          <p:nvPr>
            <p:ph type="ctrTitle"/>
          </p:nvPr>
        </p:nvSpPr>
        <p:spPr>
          <a:xfrm>
            <a:off x="5044273" y="502286"/>
            <a:ext cx="6734772" cy="1818883"/>
          </a:xfrm>
          <a:noFill/>
        </p:spPr>
        <p:txBody>
          <a:bodyPr vert="horz" lIns="91440" tIns="45720" rIns="91440" bIns="45720" rtlCol="0" anchor="b">
            <a:normAutofit/>
          </a:bodyPr>
          <a:lstStyle/>
          <a:p>
            <a:pPr algn="l"/>
            <a:r>
              <a:rPr lang="en-US" sz="5200" b="1" dirty="0">
                <a:solidFill>
                  <a:schemeClr val="accent2">
                    <a:lumMod val="75000"/>
                  </a:schemeClr>
                </a:solidFill>
              </a:rPr>
              <a:t>8.</a:t>
            </a:r>
            <a:r>
              <a:rPr lang="en-US" sz="5200" b="1" dirty="0"/>
              <a:t> Purity, Biblical Sexuality and Integrity</a:t>
            </a:r>
          </a:p>
        </p:txBody>
      </p:sp>
      <p:sp>
        <p:nvSpPr>
          <p:cNvPr id="4" name="TextBox 3">
            <a:extLst>
              <a:ext uri="{FF2B5EF4-FFF2-40B4-BE49-F238E27FC236}">
                <a16:creationId xmlns:a16="http://schemas.microsoft.com/office/drawing/2014/main" id="{B1F02945-2245-BD2C-C5B1-71F4E5BFD337}"/>
              </a:ext>
            </a:extLst>
          </p:cNvPr>
          <p:cNvSpPr txBox="1"/>
          <p:nvPr/>
        </p:nvSpPr>
        <p:spPr>
          <a:xfrm>
            <a:off x="8098971" y="5797899"/>
            <a:ext cx="3680074" cy="470917"/>
          </a:xfrm>
          <a:prstGeom prst="rect">
            <a:avLst/>
          </a:prstGeom>
          <a:noFill/>
        </p:spPr>
        <p:txBody>
          <a:bodyPr vert="horz" lIns="91440" tIns="45720" rIns="91440" bIns="45720" rtlCol="0">
            <a:normAutofit/>
          </a:bodyPr>
          <a:lstStyle/>
          <a:p>
            <a:pPr fontAlgn="base">
              <a:lnSpc>
                <a:spcPct val="90000"/>
              </a:lnSpc>
              <a:spcBef>
                <a:spcPts val="1000"/>
              </a:spcBef>
              <a:spcAft>
                <a:spcPts val="600"/>
              </a:spcAft>
            </a:pPr>
            <a:r>
              <a:rPr lang="en-US" sz="2400" b="1" i="0" u="none" strike="noStrike" dirty="0">
                <a:solidFill>
                  <a:schemeClr val="accent2">
                    <a:lumMod val="75000"/>
                  </a:schemeClr>
                </a:solidFill>
                <a:effectLst/>
              </a:rPr>
              <a:t>Finding the Right Woman</a:t>
            </a:r>
          </a:p>
        </p:txBody>
      </p:sp>
      <p:pic>
        <p:nvPicPr>
          <p:cNvPr id="5" name="Picture 4" descr="A person smiling at camera&#10;&#10;AI-generated content may be incorrect.">
            <a:extLst>
              <a:ext uri="{FF2B5EF4-FFF2-40B4-BE49-F238E27FC236}">
                <a16:creationId xmlns:a16="http://schemas.microsoft.com/office/drawing/2014/main" id="{9FAD09A2-568C-0A29-E0B4-9FB67F68A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8936" cy="6858000"/>
          </a:xfrm>
          <a:prstGeom prst="rect">
            <a:avLst/>
          </a:prstGeom>
        </p:spPr>
      </p:pic>
    </p:spTree>
    <p:extLst>
      <p:ext uri="{BB962C8B-B14F-4D97-AF65-F5344CB8AC3E}">
        <p14:creationId xmlns:p14="http://schemas.microsoft.com/office/powerpoint/2010/main" val="282628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29C624-1BF0-1B60-C2BD-53C5F00756CF}"/>
            </a:ext>
          </a:extLst>
        </p:cNvPr>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B797DE5A-DA89-0A80-C73D-8DCE1A3E2B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20A3FE-B81A-8EF3-37A0-865FEE5FE318}"/>
              </a:ext>
            </a:extLst>
          </p:cNvPr>
          <p:cNvSpPr>
            <a:spLocks noGrp="1"/>
          </p:cNvSpPr>
          <p:nvPr>
            <p:ph type="ctrTitle"/>
          </p:nvPr>
        </p:nvSpPr>
        <p:spPr>
          <a:xfrm>
            <a:off x="348499" y="512466"/>
            <a:ext cx="3962244" cy="2240782"/>
          </a:xfrm>
        </p:spPr>
        <p:txBody>
          <a:bodyPr vert="horz" lIns="91440" tIns="45720" rIns="91440" bIns="45720" rtlCol="0" anchor="b">
            <a:noAutofit/>
          </a:bodyPr>
          <a:lstStyle/>
          <a:p>
            <a:pPr algn="l"/>
            <a:r>
              <a:rPr lang="en-US" sz="4800" b="1" dirty="0">
                <a:solidFill>
                  <a:srgbClr val="C00000"/>
                </a:solidFill>
              </a:rPr>
              <a:t>Red Flags: </a:t>
            </a:r>
            <a:br>
              <a:rPr lang="en-US" sz="4800" b="1" dirty="0">
                <a:solidFill>
                  <a:srgbClr val="C00000"/>
                </a:solidFill>
              </a:rPr>
            </a:br>
            <a:r>
              <a:rPr lang="en-US" sz="4800" b="1" dirty="0">
                <a:solidFill>
                  <a:srgbClr val="C00000"/>
                </a:solidFill>
              </a:rPr>
              <a:t>Telltale Warning Signs</a:t>
            </a:r>
          </a:p>
        </p:txBody>
      </p:sp>
      <p:sp>
        <p:nvSpPr>
          <p:cNvPr id="4" name="TextBox 3">
            <a:extLst>
              <a:ext uri="{FF2B5EF4-FFF2-40B4-BE49-F238E27FC236}">
                <a16:creationId xmlns:a16="http://schemas.microsoft.com/office/drawing/2014/main" id="{B8B10FA9-7A2D-D48B-4C54-E9AA5656BAB6}"/>
              </a:ext>
            </a:extLst>
          </p:cNvPr>
          <p:cNvSpPr txBox="1"/>
          <p:nvPr/>
        </p:nvSpPr>
        <p:spPr>
          <a:xfrm>
            <a:off x="348498" y="6039060"/>
            <a:ext cx="3509383" cy="493967"/>
          </a:xfrm>
          <a:prstGeom prst="rect">
            <a:avLst/>
          </a:prstGeom>
        </p:spPr>
        <p:txBody>
          <a:bodyPr vert="horz" lIns="91440" tIns="45720" rIns="91440" bIns="45720" rtlCol="0">
            <a:normAutofit/>
          </a:bodyPr>
          <a:lstStyle/>
          <a:p>
            <a:pPr fontAlgn="base">
              <a:lnSpc>
                <a:spcPct val="120000"/>
              </a:lnSpc>
              <a:spcBef>
                <a:spcPts val="1000"/>
              </a:spcBef>
              <a:spcAft>
                <a:spcPts val="600"/>
              </a:spcAft>
            </a:pPr>
            <a:r>
              <a:rPr lang="en-US" b="1" i="0" u="none" strike="noStrike" dirty="0">
                <a:solidFill>
                  <a:schemeClr val="accent2"/>
                </a:solidFill>
                <a:effectLst/>
              </a:rPr>
              <a:t>Finding the Right Woman</a:t>
            </a:r>
          </a:p>
        </p:txBody>
      </p:sp>
      <p:pic>
        <p:nvPicPr>
          <p:cNvPr id="6" name="Picture 5" descr="A group of red flags&#10;&#10;AI-generated content may be incorrect.">
            <a:extLst>
              <a:ext uri="{FF2B5EF4-FFF2-40B4-BE49-F238E27FC236}">
                <a16:creationId xmlns:a16="http://schemas.microsoft.com/office/drawing/2014/main" id="{F8161484-5529-3449-29BF-2309631D540D}"/>
              </a:ext>
            </a:extLst>
          </p:cNvPr>
          <p:cNvPicPr>
            <a:picLocks noChangeAspect="1"/>
          </p:cNvPicPr>
          <p:nvPr/>
        </p:nvPicPr>
        <p:blipFill>
          <a:blip r:embed="rId2"/>
          <a:srcRect r="-2" b="6917"/>
          <a:stretch>
            <a:fillRect/>
          </a:stretch>
        </p:blipFill>
        <p:spPr>
          <a:xfrm>
            <a:off x="4824248" y="1"/>
            <a:ext cx="7367752" cy="6858000"/>
          </a:xfrm>
          <a:prstGeom prst="rect">
            <a:avLst/>
          </a:prstGeom>
        </p:spPr>
      </p:pic>
      <p:sp>
        <p:nvSpPr>
          <p:cNvPr id="7" name="TextBox 6">
            <a:extLst>
              <a:ext uri="{FF2B5EF4-FFF2-40B4-BE49-F238E27FC236}">
                <a16:creationId xmlns:a16="http://schemas.microsoft.com/office/drawing/2014/main" id="{C49C05FF-8C33-1969-C981-9D5D4B75A10C}"/>
              </a:ext>
            </a:extLst>
          </p:cNvPr>
          <p:cNvSpPr txBox="1"/>
          <p:nvPr/>
        </p:nvSpPr>
        <p:spPr>
          <a:xfrm>
            <a:off x="438023" y="3004003"/>
            <a:ext cx="3611463" cy="2677656"/>
          </a:xfrm>
          <a:prstGeom prst="rect">
            <a:avLst/>
          </a:prstGeom>
          <a:noFill/>
        </p:spPr>
        <p:txBody>
          <a:bodyPr wrap="square" rtlCol="0">
            <a:spAutoFit/>
          </a:bodyPr>
          <a:lstStyle/>
          <a:p>
            <a:r>
              <a:rPr lang="en-US" sz="2400" dirty="0"/>
              <a:t>A “red flag” is a potentially unhealthy, dangerous, or toxic behavior, value, or pattern of a person you're involved with. </a:t>
            </a:r>
            <a:r>
              <a:rPr lang="en-US" sz="2400" b="1" dirty="0"/>
              <a:t>It's a signal that shouldn't be ignored</a:t>
            </a:r>
            <a:r>
              <a:rPr lang="en-US" sz="2000" b="1" dirty="0"/>
              <a:t>.</a:t>
            </a:r>
            <a:endParaRPr lang="en-CA" sz="2000" dirty="0"/>
          </a:p>
        </p:txBody>
      </p:sp>
    </p:spTree>
    <p:extLst>
      <p:ext uri="{BB962C8B-B14F-4D97-AF65-F5344CB8AC3E}">
        <p14:creationId xmlns:p14="http://schemas.microsoft.com/office/powerpoint/2010/main" val="285999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0D180A-D71F-EF19-7079-BA3A2097202E}"/>
            </a:ext>
          </a:extLst>
        </p:cNvPr>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C37BFC0E-D313-8692-8B74-69DDE09A2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04649-2B2A-0A42-7086-C5B608373F66}"/>
              </a:ext>
            </a:extLst>
          </p:cNvPr>
          <p:cNvSpPr>
            <a:spLocks noGrp="1"/>
          </p:cNvSpPr>
          <p:nvPr>
            <p:ph type="ctrTitle"/>
          </p:nvPr>
        </p:nvSpPr>
        <p:spPr>
          <a:xfrm>
            <a:off x="448825" y="125263"/>
            <a:ext cx="5951974" cy="819282"/>
          </a:xfrm>
        </p:spPr>
        <p:txBody>
          <a:bodyPr vert="horz" lIns="91440" tIns="45720" rIns="91440" bIns="45720" rtlCol="0" anchor="b">
            <a:noAutofit/>
          </a:bodyPr>
          <a:lstStyle/>
          <a:p>
            <a:r>
              <a:rPr lang="en-US" sz="3400" b="1" dirty="0"/>
              <a:t>Red Flags Rapid-Fire Roundup</a:t>
            </a:r>
          </a:p>
        </p:txBody>
      </p:sp>
      <p:sp>
        <p:nvSpPr>
          <p:cNvPr id="4" name="TextBox 3">
            <a:extLst>
              <a:ext uri="{FF2B5EF4-FFF2-40B4-BE49-F238E27FC236}">
                <a16:creationId xmlns:a16="http://schemas.microsoft.com/office/drawing/2014/main" id="{A0B4B6AD-C813-5062-1503-5581E185170F}"/>
              </a:ext>
            </a:extLst>
          </p:cNvPr>
          <p:cNvSpPr txBox="1"/>
          <p:nvPr/>
        </p:nvSpPr>
        <p:spPr>
          <a:xfrm>
            <a:off x="9060419" y="6149592"/>
            <a:ext cx="3509383" cy="493967"/>
          </a:xfrm>
          <a:prstGeom prst="rect">
            <a:avLst/>
          </a:prstGeom>
        </p:spPr>
        <p:txBody>
          <a:bodyPr vert="horz" lIns="91440" tIns="45720" rIns="91440" bIns="45720" rtlCol="0">
            <a:normAutofit/>
          </a:bodyPr>
          <a:lstStyle/>
          <a:p>
            <a:pPr fontAlgn="base">
              <a:lnSpc>
                <a:spcPct val="120000"/>
              </a:lnSpc>
              <a:spcBef>
                <a:spcPts val="1000"/>
              </a:spcBef>
              <a:spcAft>
                <a:spcPts val="600"/>
              </a:spcAft>
            </a:pPr>
            <a:r>
              <a:rPr lang="en-US" b="1" i="0" u="none" strike="noStrike" dirty="0">
                <a:solidFill>
                  <a:schemeClr val="accent2"/>
                </a:solidFill>
                <a:effectLst/>
              </a:rPr>
              <a:t>Finding the Right Woman</a:t>
            </a:r>
          </a:p>
        </p:txBody>
      </p:sp>
      <p:pic>
        <p:nvPicPr>
          <p:cNvPr id="5" name="Picture 4" descr="A person with her hands up&#10;&#10;AI-generated content may be incorrect.">
            <a:extLst>
              <a:ext uri="{FF2B5EF4-FFF2-40B4-BE49-F238E27FC236}">
                <a16:creationId xmlns:a16="http://schemas.microsoft.com/office/drawing/2014/main" id="{37B7E280-E715-AA92-C6C9-6B7622463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0"/>
            <a:ext cx="5486400" cy="6858000"/>
          </a:xfrm>
          <a:prstGeom prst="rect">
            <a:avLst/>
          </a:prstGeom>
        </p:spPr>
      </p:pic>
      <p:graphicFrame>
        <p:nvGraphicFramePr>
          <p:cNvPr id="61" name="TextBox 6">
            <a:extLst>
              <a:ext uri="{FF2B5EF4-FFF2-40B4-BE49-F238E27FC236}">
                <a16:creationId xmlns:a16="http://schemas.microsoft.com/office/drawing/2014/main" id="{32E444B3-AC1D-6860-97FE-89DEEB667953}"/>
              </a:ext>
            </a:extLst>
          </p:cNvPr>
          <p:cNvGraphicFramePr/>
          <p:nvPr>
            <p:extLst>
              <p:ext uri="{D42A27DB-BD31-4B8C-83A1-F6EECF244321}">
                <p14:modId xmlns:p14="http://schemas.microsoft.com/office/powerpoint/2010/main" val="4130368571"/>
              </p:ext>
            </p:extLst>
          </p:nvPr>
        </p:nvGraphicFramePr>
        <p:xfrm>
          <a:off x="289350" y="1069808"/>
          <a:ext cx="6332514" cy="5573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429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E33B63-71B6-7F93-F24E-5174AED56BD2}"/>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yellow flag on a flagpole&#10;&#10;AI-generated content may be incorrect.">
            <a:extLst>
              <a:ext uri="{FF2B5EF4-FFF2-40B4-BE49-F238E27FC236}">
                <a16:creationId xmlns:a16="http://schemas.microsoft.com/office/drawing/2014/main" id="{0E34FF65-9734-AC8F-7BE3-C875C3356C30}"/>
              </a:ext>
            </a:extLst>
          </p:cNvPr>
          <p:cNvPicPr>
            <a:picLocks noChangeAspect="1"/>
          </p:cNvPicPr>
          <p:nvPr/>
        </p:nvPicPr>
        <p:blipFill>
          <a:blip r:embed="rId2">
            <a:extLst>
              <a:ext uri="{28A0092B-C50C-407E-A947-70E740481C1C}">
                <a14:useLocalDpi xmlns:a14="http://schemas.microsoft.com/office/drawing/2010/main" val="0"/>
              </a:ext>
            </a:extLst>
          </a:blip>
          <a:srcRect t="7524" b="13805"/>
          <a:stretch>
            <a:fillRect/>
          </a:stretch>
        </p:blipFill>
        <p:spPr>
          <a:xfrm>
            <a:off x="-3047" y="10"/>
            <a:ext cx="12191999" cy="6857990"/>
          </a:xfrm>
          <a:prstGeom prst="rect">
            <a:avLst/>
          </a:prstGeom>
        </p:spPr>
      </p:pic>
      <p:sp>
        <p:nvSpPr>
          <p:cNvPr id="56" name="Rectangle 5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B331E5-D34B-3ABF-E10F-04511B247DEC}"/>
              </a:ext>
            </a:extLst>
          </p:cNvPr>
          <p:cNvSpPr>
            <a:spLocks noGrp="1"/>
          </p:cNvSpPr>
          <p:nvPr>
            <p:ph type="ctrTitle"/>
          </p:nvPr>
        </p:nvSpPr>
        <p:spPr>
          <a:xfrm>
            <a:off x="1097280" y="325550"/>
            <a:ext cx="10058400" cy="2258241"/>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sz="5200" b="1" dirty="0">
                <a:solidFill>
                  <a:srgbClr val="FFFFFF"/>
                </a:solidFill>
              </a:rPr>
              <a:t>Yellow Flags</a:t>
            </a:r>
          </a:p>
        </p:txBody>
      </p:sp>
      <p:sp>
        <p:nvSpPr>
          <p:cNvPr id="4" name="TextBox 3">
            <a:extLst>
              <a:ext uri="{FF2B5EF4-FFF2-40B4-BE49-F238E27FC236}">
                <a16:creationId xmlns:a16="http://schemas.microsoft.com/office/drawing/2014/main" id="{AF792CFE-C117-45EB-3254-2062FDDB2F6F}"/>
              </a:ext>
            </a:extLst>
          </p:cNvPr>
          <p:cNvSpPr txBox="1"/>
          <p:nvPr/>
        </p:nvSpPr>
        <p:spPr>
          <a:xfrm>
            <a:off x="1270873" y="5575293"/>
            <a:ext cx="10058400" cy="1282707"/>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p>
            <a:pPr algn="ctr" fontAlgn="base">
              <a:lnSpc>
                <a:spcPct val="90000"/>
              </a:lnSpc>
              <a:spcBef>
                <a:spcPts val="1000"/>
              </a:spcBef>
              <a:spcAft>
                <a:spcPts val="600"/>
              </a:spcAft>
            </a:pPr>
            <a:r>
              <a:rPr lang="en-US" sz="2400" b="1" i="0" u="none" strike="noStrike" dirty="0">
                <a:solidFill>
                  <a:srgbClr val="FFFFFF"/>
                </a:solidFill>
                <a:effectLst/>
              </a:rPr>
              <a:t>Finding the Right Woman</a:t>
            </a:r>
          </a:p>
        </p:txBody>
      </p:sp>
      <p:sp>
        <p:nvSpPr>
          <p:cNvPr id="7" name="TextBox 6">
            <a:extLst>
              <a:ext uri="{FF2B5EF4-FFF2-40B4-BE49-F238E27FC236}">
                <a16:creationId xmlns:a16="http://schemas.microsoft.com/office/drawing/2014/main" id="{956D20C1-44D7-AB28-9E95-1945A4198990}"/>
              </a:ext>
            </a:extLst>
          </p:cNvPr>
          <p:cNvSpPr txBox="1"/>
          <p:nvPr/>
        </p:nvSpPr>
        <p:spPr>
          <a:xfrm>
            <a:off x="2441749" y="3099606"/>
            <a:ext cx="8299939" cy="1754326"/>
          </a:xfrm>
          <a:prstGeom prst="rect">
            <a:avLst/>
          </a:prstGeom>
          <a:noFill/>
        </p:spPr>
        <p:txBody>
          <a:bodyPr wrap="square" rtlCol="0">
            <a:spAutoFit/>
          </a:bodyPr>
          <a:lstStyle/>
          <a:p>
            <a:r>
              <a:rPr lang="en-US" dirty="0">
                <a:solidFill>
                  <a:schemeClr val="bg1"/>
                </a:solidFill>
              </a:rPr>
              <a:t>A yellow flag in a relationship is a warning sign or concern that isn't a full-blown dealbreaker yet, but something that needs to be addressed before it potentially grows into a serious problem.</a:t>
            </a:r>
            <a:br>
              <a:rPr lang="en-US" dirty="0">
                <a:solidFill>
                  <a:schemeClr val="bg1"/>
                </a:solidFill>
              </a:rPr>
            </a:br>
            <a:br>
              <a:rPr lang="en-US" dirty="0">
                <a:solidFill>
                  <a:schemeClr val="bg1"/>
                </a:solidFill>
              </a:rPr>
            </a:br>
            <a:r>
              <a:rPr lang="en-US" dirty="0">
                <a:solidFill>
                  <a:schemeClr val="bg1"/>
                </a:solidFill>
              </a:rPr>
              <a:t>Sometimes the man and woman can have a healthy relationship with yellow flags, but only if each other practices grace, understanding, and compromise.</a:t>
            </a:r>
            <a:endParaRPr lang="en-CA" dirty="0">
              <a:solidFill>
                <a:schemeClr val="bg1"/>
              </a:solidFill>
            </a:endParaRPr>
          </a:p>
        </p:txBody>
      </p:sp>
    </p:spTree>
    <p:extLst>
      <p:ext uri="{BB962C8B-B14F-4D97-AF65-F5344CB8AC3E}">
        <p14:creationId xmlns:p14="http://schemas.microsoft.com/office/powerpoint/2010/main" val="395800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83B364-6908-CBD0-DE51-CFA9FEC7E531}"/>
            </a:ext>
          </a:extLst>
        </p:cNvPr>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reading a book&#10;&#10;AI-generated content may be incorrect.">
            <a:extLst>
              <a:ext uri="{FF2B5EF4-FFF2-40B4-BE49-F238E27FC236}">
                <a16:creationId xmlns:a16="http://schemas.microsoft.com/office/drawing/2014/main" id="{D85CB3F3-B2C7-BF3D-3213-337CE0140C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047" y="10"/>
            <a:ext cx="12191999" cy="6857990"/>
          </a:xfrm>
          <a:prstGeom prst="rect">
            <a:avLst/>
          </a:prstGeom>
        </p:spPr>
      </p:pic>
      <p:sp>
        <p:nvSpPr>
          <p:cNvPr id="33" name="Rectangle 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905B23-A9DF-DDA0-C146-BCB90DF9DCC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CA" sz="5200" b="1">
                <a:solidFill>
                  <a:srgbClr val="FFFFFF"/>
                </a:solidFill>
              </a:rPr>
              <a:t>Where I’m Coming From</a:t>
            </a:r>
            <a:endParaRPr lang="en-CA" sz="5200" b="1" dirty="0">
              <a:solidFill>
                <a:srgbClr val="FFFFFF"/>
              </a:solidFill>
            </a:endParaRPr>
          </a:p>
        </p:txBody>
      </p:sp>
    </p:spTree>
    <p:extLst>
      <p:ext uri="{BB962C8B-B14F-4D97-AF65-F5344CB8AC3E}">
        <p14:creationId xmlns:p14="http://schemas.microsoft.com/office/powerpoint/2010/main" val="21195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422388-9718-4093-A9AA-C180F2334DD2}"/>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women reading a book&#10;&#10;AI-generated content may be incorrect.">
            <a:extLst>
              <a:ext uri="{FF2B5EF4-FFF2-40B4-BE49-F238E27FC236}">
                <a16:creationId xmlns:a16="http://schemas.microsoft.com/office/drawing/2014/main" id="{81DC635D-1E74-5F8F-2EC9-9AD5CFDE9184}"/>
              </a:ext>
            </a:extLst>
          </p:cNvPr>
          <p:cNvPicPr>
            <a:picLocks noChangeAspect="1"/>
          </p:cNvPicPr>
          <p:nvPr/>
        </p:nvPicPr>
        <p:blipFill>
          <a:blip r:embed="rId2">
            <a:extLst>
              <a:ext uri="{28A0092B-C50C-407E-A947-70E740481C1C}">
                <a14:useLocalDpi xmlns:a14="http://schemas.microsoft.com/office/drawing/2010/main" val="0"/>
              </a:ext>
            </a:extLst>
          </a:blip>
          <a:srcRect b="15730"/>
          <a:stretch>
            <a:fillRect/>
          </a:stretch>
        </p:blipFill>
        <p:spPr>
          <a:xfrm>
            <a:off x="20" y="-22"/>
            <a:ext cx="12191977" cy="6858022"/>
          </a:xfrm>
          <a:prstGeom prst="rect">
            <a:avLst/>
          </a:prstGeom>
        </p:spPr>
      </p:pic>
      <p:sp>
        <p:nvSpPr>
          <p:cNvPr id="65" name="Rectangle 6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2B6A0E-9BC8-3830-4B72-82871F62883C}"/>
              </a:ext>
            </a:extLst>
          </p:cNvPr>
          <p:cNvSpPr>
            <a:spLocks noGrp="1"/>
          </p:cNvSpPr>
          <p:nvPr>
            <p:ph type="ctrTitle"/>
          </p:nvPr>
        </p:nvSpPr>
        <p:spPr>
          <a:xfrm>
            <a:off x="643466" y="643467"/>
            <a:ext cx="10942398" cy="3569242"/>
          </a:xfrm>
        </p:spPr>
        <p:txBody>
          <a:bodyPr vert="horz" lIns="91440" tIns="45720" rIns="91440" bIns="45720" rtlCol="0" anchor="t">
            <a:normAutofit/>
          </a:bodyPr>
          <a:lstStyle/>
          <a:p>
            <a:pPr algn="l"/>
            <a:r>
              <a:rPr lang="en-US" sz="4000" b="1" i="1" dirty="0">
                <a:solidFill>
                  <a:srgbClr val="FFFFFF"/>
                </a:solidFill>
              </a:rPr>
              <a:t>Of course, the question that everyone asks… </a:t>
            </a:r>
            <a:r>
              <a:rPr lang="en-US" sz="4000" b="1" dirty="0">
                <a:solidFill>
                  <a:srgbClr val="FFFFFF"/>
                </a:solidFill>
                <a:latin typeface="Aptos Black" panose="020B0004020202020204" pitchFamily="34" charset="0"/>
              </a:rPr>
              <a:t>Where Do You Find Single Christian Women?</a:t>
            </a:r>
          </a:p>
        </p:txBody>
      </p:sp>
      <p:sp>
        <p:nvSpPr>
          <p:cNvPr id="4" name="TextBox 3">
            <a:extLst>
              <a:ext uri="{FF2B5EF4-FFF2-40B4-BE49-F238E27FC236}">
                <a16:creationId xmlns:a16="http://schemas.microsoft.com/office/drawing/2014/main" id="{789F4DB2-8453-37D1-729E-92C88C53BA5F}"/>
              </a:ext>
            </a:extLst>
          </p:cNvPr>
          <p:cNvSpPr txBox="1"/>
          <p:nvPr/>
        </p:nvSpPr>
        <p:spPr>
          <a:xfrm>
            <a:off x="8135312" y="5798125"/>
            <a:ext cx="5449479" cy="569955"/>
          </a:xfrm>
          <a:prstGeom prst="rect">
            <a:avLst/>
          </a:prstGeom>
        </p:spPr>
        <p:txBody>
          <a:bodyPr vert="horz" lIns="91440" tIns="45720" rIns="91440" bIns="45720" rtlCol="0" anchor="b">
            <a:normAutofit/>
          </a:bodyPr>
          <a:lstStyle/>
          <a:p>
            <a:pPr fontAlgn="base">
              <a:lnSpc>
                <a:spcPct val="90000"/>
              </a:lnSpc>
              <a:spcBef>
                <a:spcPts val="1000"/>
              </a:spcBef>
              <a:spcAft>
                <a:spcPts val="600"/>
              </a:spcAft>
            </a:pPr>
            <a:r>
              <a:rPr lang="en-US" sz="2400" b="1" i="0" u="none" strike="noStrike" dirty="0">
                <a:solidFill>
                  <a:srgbClr val="FFFFFF"/>
                </a:solidFill>
                <a:effectLst/>
              </a:rPr>
              <a:t>Finding the Right Woman</a:t>
            </a:r>
          </a:p>
        </p:txBody>
      </p:sp>
      <p:sp>
        <p:nvSpPr>
          <p:cNvPr id="67" name="Rectangle 6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133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386ACE-3CB6-E2C8-1828-42CD72AEE302}"/>
              </a:ext>
            </a:extLst>
          </p:cNvPr>
          <p:cNvSpPr txBox="1"/>
          <p:nvPr/>
        </p:nvSpPr>
        <p:spPr>
          <a:xfrm>
            <a:off x="816428" y="684517"/>
            <a:ext cx="11000433" cy="677108"/>
          </a:xfrm>
          <a:prstGeom prst="rect">
            <a:avLst/>
          </a:prstGeom>
          <a:noFill/>
        </p:spPr>
        <p:txBody>
          <a:bodyPr wrap="square">
            <a:spAutoFit/>
          </a:bodyPr>
          <a:lstStyle/>
          <a:p>
            <a:r>
              <a:rPr lang="en-US" sz="3800" b="1" dirty="0">
                <a:latin typeface="Aptos Black" panose="020B0004020202020204" pitchFamily="34" charset="0"/>
              </a:rPr>
              <a:t>Where Do You Find Single Christian Women?</a:t>
            </a:r>
            <a:endParaRPr lang="en-CA" sz="3800" dirty="0">
              <a:latin typeface="Aptos Black" panose="020B0004020202020204" pitchFamily="34" charset="0"/>
            </a:endParaRPr>
          </a:p>
        </p:txBody>
      </p:sp>
      <p:sp>
        <p:nvSpPr>
          <p:cNvPr id="7" name="TextBox 6">
            <a:extLst>
              <a:ext uri="{FF2B5EF4-FFF2-40B4-BE49-F238E27FC236}">
                <a16:creationId xmlns:a16="http://schemas.microsoft.com/office/drawing/2014/main" id="{EB52EE08-20D5-37D9-920C-E82BF642831F}"/>
              </a:ext>
            </a:extLst>
          </p:cNvPr>
          <p:cNvSpPr txBox="1"/>
          <p:nvPr/>
        </p:nvSpPr>
        <p:spPr>
          <a:xfrm>
            <a:off x="8470761" y="6001865"/>
            <a:ext cx="3145134" cy="343235"/>
          </a:xfrm>
          <a:prstGeom prst="rect">
            <a:avLst/>
          </a:prstGeom>
          <a:noFill/>
        </p:spPr>
        <p:txBody>
          <a:bodyPr wrap="square">
            <a:spAutoFit/>
          </a:bodyPr>
          <a:lstStyle/>
          <a:p>
            <a:pPr fontAlgn="base">
              <a:lnSpc>
                <a:spcPct val="90000"/>
              </a:lnSpc>
              <a:spcBef>
                <a:spcPts val="1000"/>
              </a:spcBef>
              <a:spcAft>
                <a:spcPts val="600"/>
              </a:spcAft>
            </a:pPr>
            <a:r>
              <a:rPr lang="en-US" sz="1800" b="1" i="0" u="none" strike="noStrike" dirty="0">
                <a:solidFill>
                  <a:schemeClr val="accent2"/>
                </a:solidFill>
                <a:effectLst/>
              </a:rPr>
              <a:t>Finding the Right Woman</a:t>
            </a:r>
          </a:p>
        </p:txBody>
      </p:sp>
      <p:sp>
        <p:nvSpPr>
          <p:cNvPr id="9" name="TextBox 8">
            <a:extLst>
              <a:ext uri="{FF2B5EF4-FFF2-40B4-BE49-F238E27FC236}">
                <a16:creationId xmlns:a16="http://schemas.microsoft.com/office/drawing/2014/main" id="{AF8A9369-85B1-8585-FDC9-34BCD9380FAA}"/>
              </a:ext>
            </a:extLst>
          </p:cNvPr>
          <p:cNvSpPr txBox="1"/>
          <p:nvPr/>
        </p:nvSpPr>
        <p:spPr>
          <a:xfrm>
            <a:off x="816427" y="1965843"/>
            <a:ext cx="10799467" cy="3693319"/>
          </a:xfrm>
          <a:prstGeom prst="rect">
            <a:avLst/>
          </a:prstGeom>
          <a:noFill/>
        </p:spPr>
        <p:txBody>
          <a:bodyPr wrap="square">
            <a:spAutoFit/>
          </a:bodyPr>
          <a:lstStyle/>
          <a:p>
            <a:r>
              <a:rPr lang="en-US" sz="2400" b="1" dirty="0"/>
              <a:t>1. Local Church Services and Ministries</a:t>
            </a:r>
            <a:endParaRPr lang="en-US" sz="2400" dirty="0"/>
          </a:p>
          <a:p>
            <a:r>
              <a:rPr lang="en-US" sz="2400" b="1" dirty="0"/>
              <a:t>2. Young Adults Group, Discipleship Groups or Bible Studies</a:t>
            </a:r>
            <a:br>
              <a:rPr lang="en-US" sz="2400" dirty="0"/>
            </a:br>
            <a:r>
              <a:rPr lang="en-US" sz="2400" b="1" dirty="0"/>
              <a:t>3. Christian Conferences and Retreats</a:t>
            </a:r>
            <a:br>
              <a:rPr lang="en-US" sz="2400" dirty="0"/>
            </a:br>
            <a:r>
              <a:rPr lang="en-US" sz="2400" b="1" dirty="0"/>
              <a:t>4. Christian Dating Sites or Apps (e.g., Christian Mingle, Upward, </a:t>
            </a:r>
            <a:r>
              <a:rPr lang="en-US" sz="2400" b="1" dirty="0" err="1"/>
              <a:t>eharmony</a:t>
            </a:r>
            <a:r>
              <a:rPr lang="en-US" sz="2400" b="1" dirty="0"/>
              <a:t>)</a:t>
            </a:r>
            <a:br>
              <a:rPr lang="en-US" sz="2400" dirty="0"/>
            </a:br>
            <a:r>
              <a:rPr lang="en-US" sz="2400" b="1" dirty="0"/>
              <a:t>5. Volunteering for Christian Charities, Food Banks or Missions</a:t>
            </a:r>
            <a:br>
              <a:rPr lang="en-US" sz="2400" dirty="0"/>
            </a:br>
            <a:r>
              <a:rPr lang="en-US" sz="2400" b="1" dirty="0"/>
              <a:t>6. Christian Colleges or Seminaries (Community Events or Courses)</a:t>
            </a:r>
            <a:br>
              <a:rPr lang="en-US" sz="2400" dirty="0"/>
            </a:br>
            <a:r>
              <a:rPr lang="en-US" sz="2400" b="1" dirty="0"/>
              <a:t>7. Worship Nights or Christian Concerts</a:t>
            </a:r>
            <a:br>
              <a:rPr lang="en-US" sz="2400" dirty="0"/>
            </a:br>
            <a:r>
              <a:rPr lang="en-US" sz="2400" b="1" dirty="0"/>
              <a:t>8. Mutual Friends and Church Networks</a:t>
            </a:r>
          </a:p>
          <a:p>
            <a:r>
              <a:rPr lang="en-US" sz="2400" b="1" dirty="0"/>
              <a:t>(Continued)</a:t>
            </a:r>
            <a:br>
              <a:rPr lang="en-US" dirty="0"/>
            </a:br>
            <a:endParaRPr lang="en-CA" dirty="0"/>
          </a:p>
        </p:txBody>
      </p:sp>
    </p:spTree>
    <p:extLst>
      <p:ext uri="{BB962C8B-B14F-4D97-AF65-F5344CB8AC3E}">
        <p14:creationId xmlns:p14="http://schemas.microsoft.com/office/powerpoint/2010/main" val="1322457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0DE05-74B0-5133-C2F1-940FA21FD84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13E2A70-DCE2-922A-68DD-A11E8182302B}"/>
              </a:ext>
            </a:extLst>
          </p:cNvPr>
          <p:cNvSpPr txBox="1"/>
          <p:nvPr/>
        </p:nvSpPr>
        <p:spPr>
          <a:xfrm>
            <a:off x="816428" y="684517"/>
            <a:ext cx="11000433" cy="677108"/>
          </a:xfrm>
          <a:prstGeom prst="rect">
            <a:avLst/>
          </a:prstGeom>
          <a:noFill/>
        </p:spPr>
        <p:txBody>
          <a:bodyPr wrap="square">
            <a:spAutoFit/>
          </a:bodyPr>
          <a:lstStyle/>
          <a:p>
            <a:r>
              <a:rPr lang="en-US" sz="3800" b="1" dirty="0">
                <a:latin typeface="Aptos Black" panose="020B0004020202020204" pitchFamily="34" charset="0"/>
              </a:rPr>
              <a:t>Where Do You Find Single Christian Women?</a:t>
            </a:r>
            <a:endParaRPr lang="en-CA" sz="3800" dirty="0">
              <a:latin typeface="Aptos Black" panose="020B0004020202020204" pitchFamily="34" charset="0"/>
            </a:endParaRPr>
          </a:p>
        </p:txBody>
      </p:sp>
      <p:sp>
        <p:nvSpPr>
          <p:cNvPr id="7" name="TextBox 6">
            <a:extLst>
              <a:ext uri="{FF2B5EF4-FFF2-40B4-BE49-F238E27FC236}">
                <a16:creationId xmlns:a16="http://schemas.microsoft.com/office/drawing/2014/main" id="{42D3BD5D-26F9-AF4B-D99D-24F3D1194044}"/>
              </a:ext>
            </a:extLst>
          </p:cNvPr>
          <p:cNvSpPr txBox="1"/>
          <p:nvPr/>
        </p:nvSpPr>
        <p:spPr>
          <a:xfrm>
            <a:off x="8470761" y="6001865"/>
            <a:ext cx="3145134" cy="343235"/>
          </a:xfrm>
          <a:prstGeom prst="rect">
            <a:avLst/>
          </a:prstGeom>
          <a:noFill/>
        </p:spPr>
        <p:txBody>
          <a:bodyPr wrap="square">
            <a:spAutoFit/>
          </a:bodyPr>
          <a:lstStyle/>
          <a:p>
            <a:pPr fontAlgn="base">
              <a:lnSpc>
                <a:spcPct val="90000"/>
              </a:lnSpc>
              <a:spcBef>
                <a:spcPts val="1000"/>
              </a:spcBef>
              <a:spcAft>
                <a:spcPts val="600"/>
              </a:spcAft>
            </a:pPr>
            <a:r>
              <a:rPr lang="en-US" sz="1800" b="1" i="0" u="none" strike="noStrike" dirty="0">
                <a:solidFill>
                  <a:schemeClr val="accent2"/>
                </a:solidFill>
                <a:effectLst/>
              </a:rPr>
              <a:t>Finding the Right Woman</a:t>
            </a:r>
          </a:p>
        </p:txBody>
      </p:sp>
      <p:sp>
        <p:nvSpPr>
          <p:cNvPr id="9" name="TextBox 8">
            <a:extLst>
              <a:ext uri="{FF2B5EF4-FFF2-40B4-BE49-F238E27FC236}">
                <a16:creationId xmlns:a16="http://schemas.microsoft.com/office/drawing/2014/main" id="{5E57D54D-B929-676B-7612-E0BCD73EBE08}"/>
              </a:ext>
            </a:extLst>
          </p:cNvPr>
          <p:cNvSpPr txBox="1"/>
          <p:nvPr/>
        </p:nvSpPr>
        <p:spPr>
          <a:xfrm>
            <a:off x="816427" y="1965843"/>
            <a:ext cx="10799467" cy="2677656"/>
          </a:xfrm>
          <a:prstGeom prst="rect">
            <a:avLst/>
          </a:prstGeom>
          <a:noFill/>
        </p:spPr>
        <p:txBody>
          <a:bodyPr wrap="square">
            <a:spAutoFit/>
          </a:bodyPr>
          <a:lstStyle/>
          <a:p>
            <a:r>
              <a:rPr lang="en-US" sz="2400" b="1" dirty="0"/>
              <a:t>9. Social Media (Used Wisely)</a:t>
            </a:r>
          </a:p>
          <a:p>
            <a:r>
              <a:rPr lang="en-US" sz="2400" b="1" dirty="0"/>
              <a:t>10. Christian Bookstores or Coffee Shops (Near Seminaries or Churches)</a:t>
            </a:r>
          </a:p>
          <a:p>
            <a:r>
              <a:rPr lang="en-US" sz="2400" b="1" dirty="0"/>
              <a:t>11. Community Events Hosted by Churches (Game Nights, Potlucks, Theology Nights)</a:t>
            </a:r>
          </a:p>
          <a:p>
            <a:r>
              <a:rPr lang="en-US" sz="2400" b="1" dirty="0"/>
              <a:t>12. Christian Camps or Family Conferences</a:t>
            </a:r>
          </a:p>
          <a:p>
            <a:r>
              <a:rPr lang="en-US" sz="2400" b="1" dirty="0"/>
              <a:t>13. Co-ed Christian Classes in other churches</a:t>
            </a:r>
          </a:p>
          <a:p>
            <a:r>
              <a:rPr lang="en-US" sz="2400" b="1" dirty="0"/>
              <a:t>14. Mission Trips</a:t>
            </a:r>
            <a:endParaRPr lang="en-CA" dirty="0"/>
          </a:p>
        </p:txBody>
      </p:sp>
    </p:spTree>
    <p:extLst>
      <p:ext uri="{BB962C8B-B14F-4D97-AF65-F5344CB8AC3E}">
        <p14:creationId xmlns:p14="http://schemas.microsoft.com/office/powerpoint/2010/main" val="3154626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37764F-9080-C9B3-A0F5-41B57D0D8848}"/>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Yellow question mark">
            <a:extLst>
              <a:ext uri="{FF2B5EF4-FFF2-40B4-BE49-F238E27FC236}">
                <a16:creationId xmlns:a16="http://schemas.microsoft.com/office/drawing/2014/main" id="{DF1B304A-4CFD-1743-AA93-24B4CD9FEA07}"/>
              </a:ext>
            </a:extLst>
          </p:cNvPr>
          <p:cNvPicPr>
            <a:picLocks noChangeAspect="1"/>
          </p:cNvPicPr>
          <p:nvPr/>
        </p:nvPicPr>
        <p:blipFill>
          <a:blip r:embed="rId2"/>
          <a:srcRect b="6250"/>
          <a:stretch>
            <a:fillRect/>
          </a:stretch>
        </p:blipFill>
        <p:spPr>
          <a:xfrm>
            <a:off x="-3047" y="10"/>
            <a:ext cx="12191999" cy="6857990"/>
          </a:xfrm>
          <a:prstGeom prst="rect">
            <a:avLst/>
          </a:prstGeom>
        </p:spPr>
      </p:pic>
      <p:sp>
        <p:nvSpPr>
          <p:cNvPr id="49" name="Rectangle 4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C5D84E-71D3-C02C-1DFD-C80A15CC60E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ormAutofit/>
          </a:bodyPr>
          <a:lstStyle/>
          <a:p>
            <a:r>
              <a:rPr lang="en-US" sz="5200" b="1">
                <a:solidFill>
                  <a:srgbClr val="FFFFFF"/>
                </a:solidFill>
              </a:rPr>
              <a:t>Any questions?</a:t>
            </a:r>
          </a:p>
        </p:txBody>
      </p:sp>
      <p:sp>
        <p:nvSpPr>
          <p:cNvPr id="4" name="TextBox 3">
            <a:extLst>
              <a:ext uri="{FF2B5EF4-FFF2-40B4-BE49-F238E27FC236}">
                <a16:creationId xmlns:a16="http://schemas.microsoft.com/office/drawing/2014/main" id="{9CDBEB05-2D45-D6AE-EB41-FDA44FF11354}"/>
              </a:ext>
            </a:extLst>
          </p:cNvPr>
          <p:cNvSpPr txBox="1"/>
          <p:nvPr/>
        </p:nvSpPr>
        <p:spPr>
          <a:xfrm>
            <a:off x="1524000" y="3236639"/>
            <a:ext cx="9144000" cy="3247287"/>
          </a:xfrm>
          <a:prstGeom prst="rect">
            <a:avLst/>
          </a:prstGeom>
        </p:spPr>
        <p:txBody>
          <a:bodyPr vert="horz" lIns="91440" tIns="45720" rIns="91440" bIns="45720" rtlCol="0">
            <a:normAutofit/>
          </a:bodyPr>
          <a:lstStyle/>
          <a:p>
            <a:pPr algn="ctr" fontAlgn="base">
              <a:lnSpc>
                <a:spcPct val="90000"/>
              </a:lnSpc>
              <a:spcBef>
                <a:spcPts val="1000"/>
              </a:spcBef>
              <a:spcAft>
                <a:spcPts val="600"/>
              </a:spcAft>
            </a:pPr>
            <a:endParaRPr lang="en-US" sz="2400" b="1" i="0" u="none" strike="noStrike" dirty="0">
              <a:solidFill>
                <a:srgbClr val="FFFFFF"/>
              </a:solidFill>
              <a:effectLst/>
            </a:endParaRPr>
          </a:p>
        </p:txBody>
      </p:sp>
      <p:sp>
        <p:nvSpPr>
          <p:cNvPr id="6" name="TextBox 5">
            <a:extLst>
              <a:ext uri="{FF2B5EF4-FFF2-40B4-BE49-F238E27FC236}">
                <a16:creationId xmlns:a16="http://schemas.microsoft.com/office/drawing/2014/main" id="{37DB5BAF-00AB-6046-4705-04456ED783BF}"/>
              </a:ext>
            </a:extLst>
          </p:cNvPr>
          <p:cNvSpPr txBox="1"/>
          <p:nvPr/>
        </p:nvSpPr>
        <p:spPr>
          <a:xfrm>
            <a:off x="6404644" y="3143523"/>
            <a:ext cx="5374401" cy="646331"/>
          </a:xfrm>
          <a:prstGeom prst="rect">
            <a:avLst/>
          </a:prstGeom>
          <a:noFill/>
        </p:spPr>
        <p:txBody>
          <a:bodyPr wrap="square">
            <a:spAutoFit/>
          </a:bodyPr>
          <a:lstStyle/>
          <a:p>
            <a:pPr>
              <a:spcAft>
                <a:spcPts val="600"/>
              </a:spcAft>
              <a:buNone/>
            </a:pPr>
            <a:br>
              <a:rPr lang="en-US"/>
            </a:br>
            <a:endParaRPr lang="en-CA"/>
          </a:p>
        </p:txBody>
      </p:sp>
    </p:spTree>
    <p:extLst>
      <p:ext uri="{BB962C8B-B14F-4D97-AF65-F5344CB8AC3E}">
        <p14:creationId xmlns:p14="http://schemas.microsoft.com/office/powerpoint/2010/main" val="360117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04C573-D78C-93EE-95E6-0A9C041618A6}"/>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57" name="Group 56">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61" name="Freeform: Shape 60">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8" name="Group 57">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59" name="Freeform: Shape 58">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9">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628EBDF4-32C0-56DC-0EAD-83C3A11B230C}"/>
              </a:ext>
            </a:extLst>
          </p:cNvPr>
          <p:cNvSpPr>
            <a:spLocks noGrp="1"/>
          </p:cNvSpPr>
          <p:nvPr>
            <p:ph type="ctrTitle"/>
          </p:nvPr>
        </p:nvSpPr>
        <p:spPr>
          <a:xfrm>
            <a:off x="838199" y="1120676"/>
            <a:ext cx="7021513" cy="2308324"/>
          </a:xfrm>
        </p:spPr>
        <p:txBody>
          <a:bodyPr vert="horz" lIns="91440" tIns="45720" rIns="91440" bIns="45720" rtlCol="0">
            <a:normAutofit/>
          </a:bodyPr>
          <a:lstStyle/>
          <a:p>
            <a:pPr algn="l"/>
            <a:r>
              <a:rPr lang="en-US" sz="7200" b="1">
                <a:solidFill>
                  <a:schemeClr val="bg1"/>
                </a:solidFill>
              </a:rPr>
              <a:t>One Last Word</a:t>
            </a:r>
          </a:p>
        </p:txBody>
      </p:sp>
      <p:sp>
        <p:nvSpPr>
          <p:cNvPr id="4" name="TextBox 3">
            <a:extLst>
              <a:ext uri="{FF2B5EF4-FFF2-40B4-BE49-F238E27FC236}">
                <a16:creationId xmlns:a16="http://schemas.microsoft.com/office/drawing/2014/main" id="{ADDC3446-10CA-7BC9-A4A6-C87FD9576CBF}"/>
              </a:ext>
            </a:extLst>
          </p:cNvPr>
          <p:cNvSpPr txBox="1"/>
          <p:nvPr/>
        </p:nvSpPr>
        <p:spPr>
          <a:xfrm>
            <a:off x="1524000" y="3236639"/>
            <a:ext cx="9144000" cy="3247287"/>
          </a:xfrm>
          <a:prstGeom prst="rect">
            <a:avLst/>
          </a:prstGeom>
        </p:spPr>
        <p:txBody>
          <a:bodyPr vert="horz" lIns="91440" tIns="45720" rIns="91440" bIns="45720" rtlCol="0">
            <a:normAutofit/>
          </a:bodyPr>
          <a:lstStyle/>
          <a:p>
            <a:pPr algn="ctr" fontAlgn="base">
              <a:lnSpc>
                <a:spcPct val="90000"/>
              </a:lnSpc>
              <a:spcBef>
                <a:spcPts val="1000"/>
              </a:spcBef>
              <a:spcAft>
                <a:spcPts val="600"/>
              </a:spcAft>
            </a:pPr>
            <a:endParaRPr lang="en-US" sz="2400" b="1" i="0" u="none" strike="noStrike" dirty="0">
              <a:solidFill>
                <a:srgbClr val="FFFFFF"/>
              </a:solidFill>
              <a:effectLst/>
            </a:endParaRPr>
          </a:p>
        </p:txBody>
      </p:sp>
    </p:spTree>
    <p:extLst>
      <p:ext uri="{BB962C8B-B14F-4D97-AF65-F5344CB8AC3E}">
        <p14:creationId xmlns:p14="http://schemas.microsoft.com/office/powerpoint/2010/main" val="69150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47344F0C-CCDE-F17D-2030-6C45E8AF5EA0}"/>
            </a:ext>
          </a:extLst>
        </p:cNvPr>
        <p:cNvGrpSpPr/>
        <p:nvPr/>
      </p:nvGrpSpPr>
      <p:grpSpPr>
        <a:xfrm>
          <a:off x="0" y="0"/>
          <a:ext cx="0" cy="0"/>
          <a:chOff x="0" y="0"/>
          <a:chExt cx="0" cy="0"/>
        </a:xfrm>
      </p:grpSpPr>
      <p:sp>
        <p:nvSpPr>
          <p:cNvPr id="41" name="Rectangle 40">
            <a:extLst>
              <a:ext uri="{FF2B5EF4-FFF2-40B4-BE49-F238E27FC236}">
                <a16:creationId xmlns:a16="http://schemas.microsoft.com/office/drawing/2014/main" id="{3D6219A8-209D-A97A-AB42-2F8BE7479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FFAA077-2938-6887-C0EE-BC86182E9C92}"/>
              </a:ext>
            </a:extLst>
          </p:cNvPr>
          <p:cNvPicPr>
            <a:picLocks noChangeAspect="1"/>
          </p:cNvPicPr>
          <p:nvPr/>
        </p:nvPicPr>
        <p:blipFill>
          <a:blip r:embed="rId2">
            <a:extLst>
              <a:ext uri="{28A0092B-C50C-407E-A947-70E740481C1C}">
                <a14:useLocalDpi xmlns:a14="http://schemas.microsoft.com/office/drawing/2010/main" val="0"/>
              </a:ext>
            </a:extLst>
          </a:blip>
          <a:srcRect t="31235" b="31235"/>
          <a:stretch/>
        </p:blipFill>
        <p:spPr>
          <a:xfrm>
            <a:off x="20" y="1"/>
            <a:ext cx="12191980" cy="6857999"/>
          </a:xfrm>
          <a:prstGeom prst="rect">
            <a:avLst/>
          </a:prstGeom>
        </p:spPr>
      </p:pic>
      <p:sp>
        <p:nvSpPr>
          <p:cNvPr id="2" name="Title 1">
            <a:extLst>
              <a:ext uri="{FF2B5EF4-FFF2-40B4-BE49-F238E27FC236}">
                <a16:creationId xmlns:a16="http://schemas.microsoft.com/office/drawing/2014/main" id="{8718BC44-3973-DA4D-31D5-C67B8E5EB796}"/>
              </a:ext>
            </a:extLst>
          </p:cNvPr>
          <p:cNvSpPr>
            <a:spLocks noGrp="1"/>
          </p:cNvSpPr>
          <p:nvPr>
            <p:ph type="ctrTitle"/>
          </p:nvPr>
        </p:nvSpPr>
        <p:spPr>
          <a:xfrm>
            <a:off x="1111827" y="1122361"/>
            <a:ext cx="10048009" cy="4420600"/>
          </a:xfrm>
        </p:spPr>
        <p:txBody>
          <a:bodyPr vert="horz" lIns="91440" tIns="45720" rIns="91440" bIns="45720" rtlCol="0" anchor="b">
            <a:normAutofit/>
          </a:bodyPr>
          <a:lstStyle/>
          <a:p>
            <a:r>
              <a:rPr lang="en-US" sz="8900" b="1" dirty="0">
                <a:solidFill>
                  <a:srgbClr val="FFFFFF"/>
                </a:solidFill>
              </a:rPr>
              <a:t>Thank You!</a:t>
            </a:r>
            <a:br>
              <a:rPr lang="en-US" sz="8900" b="1" dirty="0">
                <a:solidFill>
                  <a:srgbClr val="FFFFFF"/>
                </a:solidFill>
              </a:rPr>
            </a:br>
            <a:br>
              <a:rPr lang="en-US" b="1" dirty="0">
                <a:solidFill>
                  <a:srgbClr val="FFFFFF"/>
                </a:solidFill>
              </a:rPr>
            </a:br>
            <a:r>
              <a:rPr lang="en-US" sz="4000" b="1" i="1" dirty="0">
                <a:solidFill>
                  <a:srgbClr val="FFFFFF"/>
                </a:solidFill>
              </a:rPr>
              <a:t>You can download both Part 1 and Part 2 at</a:t>
            </a:r>
            <a:r>
              <a:rPr lang="en-US" sz="4000" b="1" dirty="0">
                <a:solidFill>
                  <a:srgbClr val="FFFFFF"/>
                </a:solidFill>
              </a:rPr>
              <a:t>:</a:t>
            </a:r>
            <a:br>
              <a:rPr lang="en-US" sz="4000" b="1" dirty="0">
                <a:solidFill>
                  <a:srgbClr val="FFFFFF"/>
                </a:solidFill>
              </a:rPr>
            </a:br>
            <a:r>
              <a:rPr lang="en-US" sz="4000" b="1" dirty="0">
                <a:solidFill>
                  <a:srgbClr val="FFFFFF"/>
                </a:solidFill>
              </a:rPr>
              <a:t>scottroberts.org/marriage-and-dating</a:t>
            </a:r>
            <a:endParaRPr lang="en-US" b="1" dirty="0">
              <a:solidFill>
                <a:srgbClr val="FFFFFF"/>
              </a:solidFill>
            </a:endParaRPr>
          </a:p>
        </p:txBody>
      </p:sp>
      <p:sp>
        <p:nvSpPr>
          <p:cNvPr id="4" name="TextBox 3">
            <a:extLst>
              <a:ext uri="{FF2B5EF4-FFF2-40B4-BE49-F238E27FC236}">
                <a16:creationId xmlns:a16="http://schemas.microsoft.com/office/drawing/2014/main" id="{52C781EE-E38E-4AFC-B96F-CB8F5666B612}"/>
              </a:ext>
            </a:extLst>
          </p:cNvPr>
          <p:cNvSpPr txBox="1"/>
          <p:nvPr/>
        </p:nvSpPr>
        <p:spPr>
          <a:xfrm>
            <a:off x="1524000" y="3236639"/>
            <a:ext cx="9144000" cy="3247287"/>
          </a:xfrm>
          <a:prstGeom prst="rect">
            <a:avLst/>
          </a:prstGeom>
        </p:spPr>
        <p:txBody>
          <a:bodyPr vert="horz" lIns="91440" tIns="45720" rIns="91440" bIns="45720" rtlCol="0">
            <a:normAutofit/>
          </a:bodyPr>
          <a:lstStyle/>
          <a:p>
            <a:pPr algn="ctr" fontAlgn="base">
              <a:lnSpc>
                <a:spcPct val="90000"/>
              </a:lnSpc>
              <a:spcBef>
                <a:spcPts val="1000"/>
              </a:spcBef>
              <a:spcAft>
                <a:spcPts val="600"/>
              </a:spcAft>
            </a:pPr>
            <a:endParaRPr lang="en-US" sz="2400" b="1" i="0" u="none" strike="noStrike" dirty="0">
              <a:solidFill>
                <a:srgbClr val="FFFFFF"/>
              </a:solidFill>
              <a:effectLst/>
            </a:endParaRPr>
          </a:p>
        </p:txBody>
      </p:sp>
      <p:sp>
        <p:nvSpPr>
          <p:cNvPr id="6" name="TextBox 5">
            <a:extLst>
              <a:ext uri="{FF2B5EF4-FFF2-40B4-BE49-F238E27FC236}">
                <a16:creationId xmlns:a16="http://schemas.microsoft.com/office/drawing/2014/main" id="{573B1F6F-0720-B6C3-895E-74F2BFE05D99}"/>
              </a:ext>
            </a:extLst>
          </p:cNvPr>
          <p:cNvSpPr txBox="1"/>
          <p:nvPr/>
        </p:nvSpPr>
        <p:spPr>
          <a:xfrm>
            <a:off x="6404644" y="3143523"/>
            <a:ext cx="5374401" cy="646331"/>
          </a:xfrm>
          <a:prstGeom prst="rect">
            <a:avLst/>
          </a:prstGeom>
          <a:noFill/>
        </p:spPr>
        <p:txBody>
          <a:bodyPr wrap="square">
            <a:spAutoFit/>
          </a:bodyPr>
          <a:lstStyle/>
          <a:p>
            <a:pPr>
              <a:spcAft>
                <a:spcPts val="600"/>
              </a:spcAft>
              <a:buNone/>
            </a:pPr>
            <a:br>
              <a:rPr lang="en-US"/>
            </a:br>
            <a:endParaRPr lang="en-CA"/>
          </a:p>
        </p:txBody>
      </p:sp>
    </p:spTree>
    <p:extLst>
      <p:ext uri="{BB962C8B-B14F-4D97-AF65-F5344CB8AC3E}">
        <p14:creationId xmlns:p14="http://schemas.microsoft.com/office/powerpoint/2010/main" val="138792609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56479A-371E-32C8-F95F-B270EDFABAD9}"/>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554999-21C8-441E-AF12-5F29A8ED840C}"/>
              </a:ext>
            </a:extLst>
          </p:cNvPr>
          <p:cNvSpPr>
            <a:spLocks noGrp="1"/>
          </p:cNvSpPr>
          <p:nvPr>
            <p:ph type="ctrTitle"/>
          </p:nvPr>
        </p:nvSpPr>
        <p:spPr>
          <a:xfrm>
            <a:off x="7123007" y="603501"/>
            <a:ext cx="4361693" cy="1527049"/>
          </a:xfrm>
        </p:spPr>
        <p:txBody>
          <a:bodyPr vert="horz" lIns="91440" tIns="45720" rIns="91440" bIns="45720" rtlCol="0" anchor="b">
            <a:normAutofit/>
          </a:bodyPr>
          <a:lstStyle/>
          <a:p>
            <a:pPr algn="l"/>
            <a:r>
              <a:rPr lang="en-US" sz="3300" b="1" kern="1200" dirty="0">
                <a:solidFill>
                  <a:schemeClr val="tx1"/>
                </a:solidFill>
                <a:latin typeface="+mj-lt"/>
                <a:ea typeface="+mj-ea"/>
                <a:cs typeface="+mj-cs"/>
              </a:rPr>
              <a:t>Why Date or Get Married in the First Place?</a:t>
            </a:r>
          </a:p>
        </p:txBody>
      </p:sp>
      <p:pic>
        <p:nvPicPr>
          <p:cNvPr id="6" name="Picture 5" descr="A person and person sitting at a table&#10;&#10;AI-generated content may be incorrect.">
            <a:extLst>
              <a:ext uri="{FF2B5EF4-FFF2-40B4-BE49-F238E27FC236}">
                <a16:creationId xmlns:a16="http://schemas.microsoft.com/office/drawing/2014/main" id="{58C33C6F-608A-73D5-A1CF-0CED2225E158}"/>
              </a:ext>
            </a:extLst>
          </p:cNvPr>
          <p:cNvPicPr>
            <a:picLocks noChangeAspect="1"/>
          </p:cNvPicPr>
          <p:nvPr/>
        </p:nvPicPr>
        <p:blipFill>
          <a:blip r:embed="rId2"/>
          <a:srcRect l="14147" r="13596" b="-2"/>
          <a:stretch>
            <a:fillRect/>
          </a:stretch>
        </p:blipFill>
        <p:spPr>
          <a:xfrm>
            <a:off x="1" y="10"/>
            <a:ext cx="6373368" cy="6857990"/>
          </a:xfrm>
          <a:prstGeom prst="rect">
            <a:avLst/>
          </a:prstGeom>
        </p:spPr>
      </p:pic>
      <p:sp>
        <p:nvSpPr>
          <p:cNvPr id="4" name="TextBox 3">
            <a:extLst>
              <a:ext uri="{FF2B5EF4-FFF2-40B4-BE49-F238E27FC236}">
                <a16:creationId xmlns:a16="http://schemas.microsoft.com/office/drawing/2014/main" id="{FA9E3A54-91B5-6538-15E2-9AF28CCE6A48}"/>
              </a:ext>
            </a:extLst>
          </p:cNvPr>
          <p:cNvSpPr txBox="1"/>
          <p:nvPr/>
        </p:nvSpPr>
        <p:spPr>
          <a:xfrm>
            <a:off x="7123007" y="2212846"/>
            <a:ext cx="4361693" cy="4096514"/>
          </a:xfrm>
          <a:prstGeom prst="rect">
            <a:avLst/>
          </a:prstGeom>
        </p:spPr>
        <p:txBody>
          <a:bodyPr vert="horz" lIns="91440" tIns="45720" rIns="91440" bIns="45720" rtlCol="0">
            <a:normAutofit/>
          </a:bodyPr>
          <a:lstStyle/>
          <a:p>
            <a:pPr fontAlgn="base">
              <a:lnSpc>
                <a:spcPct val="120000"/>
              </a:lnSpc>
              <a:spcAft>
                <a:spcPts val="600"/>
              </a:spcAft>
            </a:pPr>
            <a:r>
              <a:rPr lang="en-US" b="0" i="0" u="none" strike="noStrike" dirty="0">
                <a:effectLst/>
              </a:rPr>
              <a:t>As a believer, if you embark on the activity of dating, your end goal is to get married. PERIOD.</a:t>
            </a:r>
            <a:br>
              <a:rPr lang="en-US" b="0" i="0" u="none" strike="noStrike" dirty="0">
                <a:effectLst/>
              </a:rPr>
            </a:br>
            <a:br>
              <a:rPr lang="en-US" b="0" i="0" u="none" strike="noStrike" dirty="0">
                <a:effectLst/>
              </a:rPr>
            </a:br>
            <a:r>
              <a:rPr lang="en-US" b="0" i="0" u="none" strike="noStrike" dirty="0">
                <a:effectLst/>
              </a:rPr>
              <a:t>You cannot date just to have fun or to play around. </a:t>
            </a:r>
          </a:p>
          <a:p>
            <a:pPr indent="-228600" fontAlgn="base">
              <a:lnSpc>
                <a:spcPct val="120000"/>
              </a:lnSpc>
              <a:spcAft>
                <a:spcPts val="600"/>
              </a:spcAft>
              <a:buFont typeface="Arial" panose="020B0604020202020204" pitchFamily="34" charset="0"/>
              <a:buChar char="•"/>
            </a:pPr>
            <a:endParaRPr lang="en-US" b="1" dirty="0"/>
          </a:p>
          <a:p>
            <a:pPr indent="-228600" fontAlgn="base">
              <a:lnSpc>
                <a:spcPct val="120000"/>
              </a:lnSpc>
              <a:spcAft>
                <a:spcPts val="600"/>
              </a:spcAft>
              <a:buFont typeface="Arial" panose="020B0604020202020204" pitchFamily="34" charset="0"/>
              <a:buChar char="•"/>
            </a:pPr>
            <a:endParaRPr lang="en-US" b="0" i="0" u="none" strike="noStrike" dirty="0">
              <a:effectLst/>
            </a:endParaRPr>
          </a:p>
        </p:txBody>
      </p:sp>
    </p:spTree>
    <p:extLst>
      <p:ext uri="{BB962C8B-B14F-4D97-AF65-F5344CB8AC3E}">
        <p14:creationId xmlns:p14="http://schemas.microsoft.com/office/powerpoint/2010/main" val="338320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AC57E2-0C85-89E9-40AF-75BF64FBB33B}"/>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04F60-5DA2-1B3D-F631-5139481364AB}"/>
              </a:ext>
            </a:extLst>
          </p:cNvPr>
          <p:cNvSpPr>
            <a:spLocks noGrp="1"/>
          </p:cNvSpPr>
          <p:nvPr>
            <p:ph type="ctrTitle"/>
          </p:nvPr>
        </p:nvSpPr>
        <p:spPr>
          <a:xfrm>
            <a:off x="612648" y="600074"/>
            <a:ext cx="6035040" cy="1258871"/>
          </a:xfrm>
        </p:spPr>
        <p:txBody>
          <a:bodyPr vert="horz" lIns="91440" tIns="45720" rIns="91440" bIns="45720" rtlCol="0" anchor="b">
            <a:normAutofit/>
          </a:bodyPr>
          <a:lstStyle/>
          <a:p>
            <a:pPr algn="l"/>
            <a:r>
              <a:rPr lang="en-US" sz="3600" b="1" kern="1200" dirty="0">
                <a:solidFill>
                  <a:schemeClr val="tx1"/>
                </a:solidFill>
                <a:latin typeface="+mj-lt"/>
                <a:ea typeface="+mj-ea"/>
                <a:cs typeface="+mj-cs"/>
              </a:rPr>
              <a:t>What About Singleness?</a:t>
            </a:r>
          </a:p>
        </p:txBody>
      </p:sp>
      <p:sp>
        <p:nvSpPr>
          <p:cNvPr id="4" name="TextBox 3">
            <a:extLst>
              <a:ext uri="{FF2B5EF4-FFF2-40B4-BE49-F238E27FC236}">
                <a16:creationId xmlns:a16="http://schemas.microsoft.com/office/drawing/2014/main" id="{499C82E6-0CBD-D055-7EDB-28B3D896B3CF}"/>
              </a:ext>
            </a:extLst>
          </p:cNvPr>
          <p:cNvSpPr txBox="1"/>
          <p:nvPr/>
        </p:nvSpPr>
        <p:spPr>
          <a:xfrm>
            <a:off x="612647" y="2212848"/>
            <a:ext cx="6035041" cy="4096512"/>
          </a:xfrm>
          <a:prstGeom prst="rect">
            <a:avLst/>
          </a:prstGeom>
        </p:spPr>
        <p:txBody>
          <a:bodyPr vert="horz" lIns="91440" tIns="45720" rIns="91440" bIns="45720" rtlCol="0">
            <a:normAutofit/>
          </a:bodyPr>
          <a:lstStyle/>
          <a:p>
            <a:pPr fontAlgn="base">
              <a:lnSpc>
                <a:spcPct val="120000"/>
              </a:lnSpc>
              <a:spcAft>
                <a:spcPts val="600"/>
              </a:spcAft>
            </a:pPr>
            <a:r>
              <a:rPr lang="en-US" b="0" i="0" u="none" strike="noStrike" dirty="0">
                <a:effectLst/>
              </a:rPr>
              <a:t>There is nothing wrong with singleness. The Apostle Paul talked such about his singleness in his letters. Other notable individuals who were single were Jeremiah, Elijah, Elisha, Daniel, Nehemiah, John the Baptist, Barnabas, Timothy, Titus, and Silas. </a:t>
            </a:r>
          </a:p>
          <a:p>
            <a:pPr fontAlgn="base">
              <a:lnSpc>
                <a:spcPct val="120000"/>
              </a:lnSpc>
              <a:spcAft>
                <a:spcPts val="600"/>
              </a:spcAft>
            </a:pPr>
            <a:endParaRPr lang="en-US" b="0" i="0" u="none" strike="noStrike" dirty="0">
              <a:effectLst/>
            </a:endParaRPr>
          </a:p>
          <a:p>
            <a:pPr fontAlgn="base">
              <a:lnSpc>
                <a:spcPct val="120000"/>
              </a:lnSpc>
              <a:spcAft>
                <a:spcPts val="600"/>
              </a:spcAft>
            </a:pPr>
            <a:r>
              <a:rPr lang="en-US" b="0" i="0" u="none" strike="noStrike" dirty="0">
                <a:effectLst/>
              </a:rPr>
              <a:t>All married people started out single. If the Lord takes you through a season or a lifetime of singleness, trust His plans. But remember that if you are dating, you are spending time getting to know a woman to see if you are compatible for the end goal of being married.</a:t>
            </a:r>
          </a:p>
          <a:p>
            <a:pPr indent="-228600" fontAlgn="base">
              <a:lnSpc>
                <a:spcPct val="120000"/>
              </a:lnSpc>
              <a:spcAft>
                <a:spcPts val="600"/>
              </a:spcAft>
              <a:buFont typeface="Arial" panose="020B0604020202020204" pitchFamily="34" charset="0"/>
              <a:buChar char="•"/>
            </a:pPr>
            <a:endParaRPr lang="en-US" b="0" i="0" u="none" strike="noStrike" dirty="0">
              <a:effectLst/>
            </a:endParaRPr>
          </a:p>
        </p:txBody>
      </p:sp>
      <p:pic>
        <p:nvPicPr>
          <p:cNvPr id="5" name="Picture 4">
            <a:extLst>
              <a:ext uri="{FF2B5EF4-FFF2-40B4-BE49-F238E27FC236}">
                <a16:creationId xmlns:a16="http://schemas.microsoft.com/office/drawing/2014/main" id="{F003E08C-2FA6-6F85-65F1-AD9F7FEFF58A}"/>
              </a:ext>
            </a:extLst>
          </p:cNvPr>
          <p:cNvPicPr>
            <a:picLocks noChangeAspect="1"/>
          </p:cNvPicPr>
          <p:nvPr/>
        </p:nvPicPr>
        <p:blipFill>
          <a:blip r:embed="rId2">
            <a:extLst>
              <a:ext uri="{28A0092B-C50C-407E-A947-70E740481C1C}">
                <a14:useLocalDpi xmlns:a14="http://schemas.microsoft.com/office/drawing/2010/main" val="0"/>
              </a:ext>
            </a:extLst>
          </a:blip>
          <a:srcRect l="5778"/>
          <a:stretch>
            <a:fillRect/>
          </a:stretch>
        </p:blipFill>
        <p:spPr>
          <a:xfrm>
            <a:off x="7345680" y="10"/>
            <a:ext cx="4846320" cy="6857990"/>
          </a:xfrm>
          <a:prstGeom prst="rect">
            <a:avLst/>
          </a:prstGeom>
        </p:spPr>
      </p:pic>
    </p:spTree>
    <p:extLst>
      <p:ext uri="{BB962C8B-B14F-4D97-AF65-F5344CB8AC3E}">
        <p14:creationId xmlns:p14="http://schemas.microsoft.com/office/powerpoint/2010/main" val="1893773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178A24-A2A5-AA14-26FA-C7698A99E156}"/>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75873E-4C0B-1EDB-E51F-1475C46B69A3}"/>
              </a:ext>
            </a:extLst>
          </p:cNvPr>
          <p:cNvSpPr>
            <a:spLocks noGrp="1"/>
          </p:cNvSpPr>
          <p:nvPr>
            <p:ph type="ctrTitle"/>
          </p:nvPr>
        </p:nvSpPr>
        <p:spPr>
          <a:xfrm>
            <a:off x="7123007" y="603501"/>
            <a:ext cx="4361693" cy="1527049"/>
          </a:xfrm>
        </p:spPr>
        <p:txBody>
          <a:bodyPr vert="horz" lIns="91440" tIns="45720" rIns="91440" bIns="45720" rtlCol="0" anchor="b">
            <a:normAutofit/>
          </a:bodyPr>
          <a:lstStyle/>
          <a:p>
            <a:pPr algn="l"/>
            <a:r>
              <a:rPr lang="en-US" sz="3600" b="1" kern="1200" dirty="0">
                <a:solidFill>
                  <a:schemeClr val="tx1"/>
                </a:solidFill>
                <a:latin typeface="+mj-lt"/>
                <a:ea typeface="+mj-ea"/>
                <a:cs typeface="+mj-cs"/>
              </a:rPr>
              <a:t>A Wedding is Not a Marriage</a:t>
            </a:r>
          </a:p>
        </p:txBody>
      </p:sp>
      <p:pic>
        <p:nvPicPr>
          <p:cNvPr id="5" name="Picture 4">
            <a:extLst>
              <a:ext uri="{FF2B5EF4-FFF2-40B4-BE49-F238E27FC236}">
                <a16:creationId xmlns:a16="http://schemas.microsoft.com/office/drawing/2014/main" id="{F74CA215-2A75-52E2-C312-73A40B7BD98D}"/>
              </a:ext>
            </a:extLst>
          </p:cNvPr>
          <p:cNvPicPr>
            <a:picLocks noChangeAspect="1"/>
          </p:cNvPicPr>
          <p:nvPr/>
        </p:nvPicPr>
        <p:blipFill>
          <a:blip r:embed="rId2">
            <a:extLst>
              <a:ext uri="{28A0092B-C50C-407E-A947-70E740481C1C}">
                <a14:useLocalDpi xmlns:a14="http://schemas.microsoft.com/office/drawing/2010/main" val="0"/>
              </a:ext>
            </a:extLst>
          </a:blip>
          <a:srcRect l="35363" r="10272" b="1"/>
          <a:stretch>
            <a:fillRect/>
          </a:stretch>
        </p:blipFill>
        <p:spPr>
          <a:xfrm>
            <a:off x="1" y="10"/>
            <a:ext cx="6373368" cy="6857990"/>
          </a:xfrm>
          <a:prstGeom prst="rect">
            <a:avLst/>
          </a:prstGeom>
        </p:spPr>
      </p:pic>
      <p:sp>
        <p:nvSpPr>
          <p:cNvPr id="4" name="TextBox 3">
            <a:extLst>
              <a:ext uri="{FF2B5EF4-FFF2-40B4-BE49-F238E27FC236}">
                <a16:creationId xmlns:a16="http://schemas.microsoft.com/office/drawing/2014/main" id="{B4B692D0-0C8C-C0CE-6CF5-C13A8E3BDB20}"/>
              </a:ext>
            </a:extLst>
          </p:cNvPr>
          <p:cNvSpPr txBox="1"/>
          <p:nvPr/>
        </p:nvSpPr>
        <p:spPr>
          <a:xfrm>
            <a:off x="7123007" y="2512088"/>
            <a:ext cx="4361693" cy="3797272"/>
          </a:xfrm>
          <a:prstGeom prst="rect">
            <a:avLst/>
          </a:prstGeom>
        </p:spPr>
        <p:txBody>
          <a:bodyPr vert="horz" lIns="91440" tIns="45720" rIns="91440" bIns="45720" rtlCol="0">
            <a:normAutofit/>
          </a:bodyPr>
          <a:lstStyle/>
          <a:p>
            <a:pPr fontAlgn="base">
              <a:lnSpc>
                <a:spcPct val="120000"/>
              </a:lnSpc>
              <a:spcAft>
                <a:spcPts val="600"/>
              </a:spcAft>
            </a:pPr>
            <a:r>
              <a:rPr lang="en-US" b="0" i="0" u="none" strike="noStrike" dirty="0">
                <a:effectLst/>
              </a:rPr>
              <a:t>Today’s society puts pressure on couples to have the most spectacular, most lavish, most amazing wedding in the world.</a:t>
            </a:r>
          </a:p>
          <a:p>
            <a:pPr fontAlgn="base">
              <a:lnSpc>
                <a:spcPct val="120000"/>
              </a:lnSpc>
              <a:spcAft>
                <a:spcPts val="600"/>
              </a:spcAft>
            </a:pPr>
            <a:endParaRPr lang="en-US" dirty="0"/>
          </a:p>
          <a:p>
            <a:pPr fontAlgn="base">
              <a:lnSpc>
                <a:spcPct val="120000"/>
              </a:lnSpc>
              <a:spcAft>
                <a:spcPts val="600"/>
              </a:spcAft>
            </a:pPr>
            <a:r>
              <a:rPr lang="en-US" b="0" i="0" u="none" strike="noStrike" dirty="0">
                <a:effectLst/>
              </a:rPr>
              <a:t>The sad point is couples tend to spend tens of thousands of dollars and several months of time on a wedding (especially the bride-to-be), </a:t>
            </a:r>
            <a:r>
              <a:rPr lang="en-US" b="1" i="1" u="none" strike="noStrike" dirty="0">
                <a:effectLst/>
              </a:rPr>
              <a:t>yet won’t spend a single dollar or a single minute on preparing how to have a great marriage</a:t>
            </a:r>
            <a:r>
              <a:rPr lang="en-US" b="0" i="0" u="none" strike="noStrike" dirty="0">
                <a:effectLst/>
              </a:rPr>
              <a:t>.</a:t>
            </a:r>
          </a:p>
          <a:p>
            <a:pPr indent="-228600" fontAlgn="base">
              <a:lnSpc>
                <a:spcPct val="120000"/>
              </a:lnSpc>
              <a:spcAft>
                <a:spcPts val="600"/>
              </a:spcAft>
              <a:buFont typeface="Arial" panose="020B0604020202020204" pitchFamily="34" charset="0"/>
              <a:buChar char="•"/>
            </a:pPr>
            <a:endParaRPr lang="en-US" b="0" i="0" u="none" strike="noStrike" dirty="0">
              <a:effectLst/>
            </a:endParaRPr>
          </a:p>
        </p:txBody>
      </p:sp>
    </p:spTree>
    <p:extLst>
      <p:ext uri="{BB962C8B-B14F-4D97-AF65-F5344CB8AC3E}">
        <p14:creationId xmlns:p14="http://schemas.microsoft.com/office/powerpoint/2010/main" val="3448328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883853-73DE-7D84-0D3B-904AF8984E68}"/>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B6B4C48-4424-911C-1A7D-4773CFD82E1E}"/>
              </a:ext>
            </a:extLst>
          </p:cNvPr>
          <p:cNvPicPr>
            <a:picLocks noChangeAspect="1"/>
          </p:cNvPicPr>
          <p:nvPr/>
        </p:nvPicPr>
        <p:blipFill>
          <a:blip r:embed="rId2">
            <a:extLst>
              <a:ext uri="{28A0092B-C50C-407E-A947-70E740481C1C}">
                <a14:useLocalDpi xmlns:a14="http://schemas.microsoft.com/office/drawing/2010/main" val="0"/>
              </a:ext>
            </a:extLst>
          </a:blip>
          <a:srcRect l="5884" r="-1" b="-1"/>
          <a:stretch>
            <a:fillRect/>
          </a:stretch>
        </p:blipFill>
        <p:spPr>
          <a:xfrm>
            <a:off x="2522356" y="10"/>
            <a:ext cx="9669642" cy="6857990"/>
          </a:xfrm>
          <a:prstGeom prst="rect">
            <a:avLst/>
          </a:prstGeom>
        </p:spPr>
      </p:pic>
      <p:sp>
        <p:nvSpPr>
          <p:cNvPr id="47" name="Rectangle 4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2FB7BB-1231-EBF6-20A5-E54220C37262}"/>
              </a:ext>
            </a:extLst>
          </p:cNvPr>
          <p:cNvSpPr>
            <a:spLocks noGrp="1"/>
          </p:cNvSpPr>
          <p:nvPr>
            <p:ph type="ctrTitle"/>
          </p:nvPr>
        </p:nvSpPr>
        <p:spPr>
          <a:xfrm>
            <a:off x="462224" y="365125"/>
            <a:ext cx="4198165" cy="1899912"/>
          </a:xfrm>
        </p:spPr>
        <p:txBody>
          <a:bodyPr vert="horz" lIns="91440" tIns="45720" rIns="91440" bIns="45720" rtlCol="0" anchor="ctr">
            <a:normAutofit/>
          </a:bodyPr>
          <a:lstStyle/>
          <a:p>
            <a:pPr algn="l"/>
            <a:r>
              <a:rPr lang="en-US" sz="3100" b="1" dirty="0"/>
              <a:t>Definition of Marriage: To Make a Couple Holy. To Give Glory to God.</a:t>
            </a:r>
          </a:p>
        </p:txBody>
      </p:sp>
      <p:sp>
        <p:nvSpPr>
          <p:cNvPr id="4" name="TextBox 3">
            <a:extLst>
              <a:ext uri="{FF2B5EF4-FFF2-40B4-BE49-F238E27FC236}">
                <a16:creationId xmlns:a16="http://schemas.microsoft.com/office/drawing/2014/main" id="{8E1019B1-CC8C-3766-4A00-DCA5811D5112}"/>
              </a:ext>
            </a:extLst>
          </p:cNvPr>
          <p:cNvSpPr txBox="1"/>
          <p:nvPr/>
        </p:nvSpPr>
        <p:spPr>
          <a:xfrm>
            <a:off x="462224" y="2532185"/>
            <a:ext cx="3516923" cy="3960690"/>
          </a:xfrm>
          <a:prstGeom prst="rect">
            <a:avLst/>
          </a:prstGeom>
        </p:spPr>
        <p:txBody>
          <a:bodyPr vert="horz" lIns="91440" tIns="45720" rIns="91440" bIns="45720" rtlCol="0">
            <a:normAutofit lnSpcReduction="10000"/>
          </a:bodyPr>
          <a:lstStyle/>
          <a:p>
            <a:pPr marL="342900" indent="-228600" fontAlgn="base">
              <a:spcAft>
                <a:spcPts val="600"/>
              </a:spcAft>
              <a:buFont typeface="Arial" panose="020B0604020202020204" pitchFamily="34" charset="0"/>
              <a:buChar char="•"/>
            </a:pPr>
            <a:r>
              <a:rPr lang="en-US" sz="1500" b="0" i="0" u="none" strike="noStrike" dirty="0">
                <a:effectLst/>
              </a:rPr>
              <a:t>A couple doesn’t get married to gain happiness.</a:t>
            </a:r>
          </a:p>
          <a:p>
            <a:pPr marL="342900" indent="-228600" fontAlgn="base">
              <a:spcAft>
                <a:spcPts val="600"/>
              </a:spcAft>
              <a:buFont typeface="Arial" panose="020B0604020202020204" pitchFamily="34" charset="0"/>
              <a:buChar char="•"/>
            </a:pPr>
            <a:r>
              <a:rPr lang="en-US" sz="1500" b="0" i="0" u="none" strike="noStrike" dirty="0">
                <a:effectLst/>
              </a:rPr>
              <a:t>A couple doesn’t get married to share two incomes to make getting through life easier financially.</a:t>
            </a:r>
          </a:p>
          <a:p>
            <a:pPr marL="342900" indent="-228600" fontAlgn="base">
              <a:spcAft>
                <a:spcPts val="600"/>
              </a:spcAft>
              <a:buFont typeface="Arial" panose="020B0604020202020204" pitchFamily="34" charset="0"/>
              <a:buChar char="•"/>
            </a:pPr>
            <a:r>
              <a:rPr lang="en-US" sz="1500" b="0" i="0" u="none" strike="noStrike" dirty="0">
                <a:effectLst/>
              </a:rPr>
              <a:t>A couple doesn’t get married to be able to enjoy sexual intercourse.</a:t>
            </a:r>
          </a:p>
          <a:p>
            <a:pPr marL="342900" indent="-228600" fontAlgn="base">
              <a:spcAft>
                <a:spcPts val="600"/>
              </a:spcAft>
              <a:buFont typeface="Arial" panose="020B0604020202020204" pitchFamily="34" charset="0"/>
              <a:buChar char="•"/>
            </a:pPr>
            <a:r>
              <a:rPr lang="en-US" sz="1500" b="0" i="0" u="none" strike="noStrike" dirty="0">
                <a:effectLst/>
              </a:rPr>
              <a:t>A couple doesn’t get married to escape loneliness.</a:t>
            </a:r>
          </a:p>
          <a:p>
            <a:pPr marL="342900" indent="-228600" fontAlgn="base">
              <a:spcAft>
                <a:spcPts val="600"/>
              </a:spcAft>
              <a:buFont typeface="Arial" panose="020B0604020202020204" pitchFamily="34" charset="0"/>
              <a:buChar char="•"/>
            </a:pPr>
            <a:endParaRPr lang="en-US" sz="1500" b="0" i="0" u="none" strike="noStrike" dirty="0">
              <a:effectLst/>
            </a:endParaRPr>
          </a:p>
          <a:p>
            <a:pPr marL="114300" fontAlgn="base">
              <a:spcAft>
                <a:spcPts val="600"/>
              </a:spcAft>
            </a:pPr>
            <a:r>
              <a:rPr lang="en-US" sz="1500" dirty="0"/>
              <a:t>There are many other reasons people use, thinking it is an answer to fix or solve problems, or to alleviate pressures.</a:t>
            </a:r>
          </a:p>
          <a:p>
            <a:pPr marL="114300" fontAlgn="base">
              <a:spcAft>
                <a:spcPts val="600"/>
              </a:spcAft>
            </a:pPr>
            <a:r>
              <a:rPr lang="en-US" sz="1500" b="1" dirty="0"/>
              <a:t>But it is to make each other holier for God.</a:t>
            </a:r>
          </a:p>
          <a:p>
            <a:pPr marL="342900" indent="-228600" fontAlgn="base">
              <a:lnSpc>
                <a:spcPct val="90000"/>
              </a:lnSpc>
              <a:spcAft>
                <a:spcPts val="600"/>
              </a:spcAft>
              <a:buFont typeface="Arial" panose="020B0604020202020204" pitchFamily="34" charset="0"/>
              <a:buChar char="•"/>
            </a:pPr>
            <a:endParaRPr lang="en-US" sz="1400" dirty="0"/>
          </a:p>
          <a:p>
            <a:pPr marL="342900" indent="-228600" fontAlgn="base">
              <a:lnSpc>
                <a:spcPct val="90000"/>
              </a:lnSpc>
              <a:spcAft>
                <a:spcPts val="600"/>
              </a:spcAft>
              <a:buFont typeface="Arial" panose="020B0604020202020204" pitchFamily="34" charset="0"/>
              <a:buChar char="•"/>
            </a:pPr>
            <a:endParaRPr lang="en-US" sz="1400" b="0" i="0" u="none" strike="noStrike" dirty="0">
              <a:effectLst/>
            </a:endParaRPr>
          </a:p>
          <a:p>
            <a:pPr fontAlgn="base">
              <a:lnSpc>
                <a:spcPct val="90000"/>
              </a:lnSpc>
              <a:spcAft>
                <a:spcPts val="600"/>
              </a:spcAft>
            </a:pPr>
            <a:endParaRPr lang="en-US" sz="1400" dirty="0"/>
          </a:p>
          <a:p>
            <a:pPr fontAlgn="base">
              <a:lnSpc>
                <a:spcPct val="90000"/>
              </a:lnSpc>
              <a:spcAft>
                <a:spcPts val="600"/>
              </a:spcAft>
            </a:pPr>
            <a:endParaRPr lang="en-US" sz="1400" b="0" i="0" u="none" strike="noStrike" dirty="0">
              <a:effectLst/>
            </a:endParaRPr>
          </a:p>
        </p:txBody>
      </p:sp>
    </p:spTree>
    <p:extLst>
      <p:ext uri="{BB962C8B-B14F-4D97-AF65-F5344CB8AC3E}">
        <p14:creationId xmlns:p14="http://schemas.microsoft.com/office/powerpoint/2010/main" val="352194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FC0F83-56F7-7E3D-273E-58B0E436FC85}"/>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956648-FF6E-F346-4775-9A63F2CF96FA}"/>
              </a:ext>
            </a:extLst>
          </p:cNvPr>
          <p:cNvSpPr>
            <a:spLocks noGrp="1"/>
          </p:cNvSpPr>
          <p:nvPr>
            <p:ph type="ctrTitle"/>
          </p:nvPr>
        </p:nvSpPr>
        <p:spPr>
          <a:xfrm>
            <a:off x="5466304" y="301452"/>
            <a:ext cx="6018400" cy="1913847"/>
          </a:xfrm>
        </p:spPr>
        <p:txBody>
          <a:bodyPr vert="horz" lIns="91440" tIns="45720" rIns="91440" bIns="45720" rtlCol="0" anchor="b">
            <a:normAutofit fontScale="90000"/>
          </a:bodyPr>
          <a:lstStyle/>
          <a:p>
            <a:pPr algn="l"/>
            <a:r>
              <a:rPr lang="en-US" sz="3600" b="1" i="0" u="none" strike="noStrike" kern="1200" dirty="0">
                <a:solidFill>
                  <a:schemeClr val="tx1"/>
                </a:solidFill>
                <a:effectLst/>
                <a:latin typeface="+mj-lt"/>
                <a:ea typeface="+mj-ea"/>
                <a:cs typeface="+mj-cs"/>
              </a:rPr>
              <a:t>Part 1 – Becoming the Right Christian Man For Your Girlfriend or Wife</a:t>
            </a:r>
            <a:br>
              <a:rPr lang="en-US" sz="3600" b="1" i="0" u="none" strike="noStrike" kern="1200" dirty="0">
                <a:solidFill>
                  <a:schemeClr val="tx1"/>
                </a:solidFill>
                <a:effectLst/>
                <a:latin typeface="+mj-lt"/>
                <a:ea typeface="+mj-ea"/>
                <a:cs typeface="+mj-cs"/>
              </a:rPr>
            </a:br>
            <a:endParaRPr lang="en-US" sz="3600" b="1" kern="1200" dirty="0">
              <a:solidFill>
                <a:schemeClr val="tx1"/>
              </a:solidFill>
              <a:latin typeface="+mj-lt"/>
              <a:ea typeface="+mj-ea"/>
              <a:cs typeface="+mj-cs"/>
            </a:endParaRPr>
          </a:p>
        </p:txBody>
      </p:sp>
      <p:pic>
        <p:nvPicPr>
          <p:cNvPr id="6" name="Picture 5" descr="People sitting in chairs by a fire at night&#10;&#10;AI-generated content may be incorrect.">
            <a:extLst>
              <a:ext uri="{FF2B5EF4-FFF2-40B4-BE49-F238E27FC236}">
                <a16:creationId xmlns:a16="http://schemas.microsoft.com/office/drawing/2014/main" id="{21D705F0-538B-C407-83DD-6249170096C5}"/>
              </a:ext>
            </a:extLst>
          </p:cNvPr>
          <p:cNvPicPr>
            <a:picLocks noChangeAspect="1"/>
          </p:cNvPicPr>
          <p:nvPr/>
        </p:nvPicPr>
        <p:blipFill>
          <a:blip r:embed="rId2">
            <a:extLst>
              <a:ext uri="{28A0092B-C50C-407E-A947-70E740481C1C}">
                <a14:useLocalDpi xmlns:a14="http://schemas.microsoft.com/office/drawing/2010/main" val="0"/>
              </a:ext>
            </a:extLst>
          </a:blip>
          <a:srcRect t="6773" r="2" b="2"/>
          <a:stretch>
            <a:fillRect/>
          </a:stretch>
        </p:blipFill>
        <p:spPr>
          <a:xfrm>
            <a:off x="20" y="10"/>
            <a:ext cx="4772947" cy="6857990"/>
          </a:xfrm>
          <a:prstGeom prst="rect">
            <a:avLst/>
          </a:prstGeom>
        </p:spPr>
      </p:pic>
      <p:sp>
        <p:nvSpPr>
          <p:cNvPr id="4" name="TextBox 3">
            <a:extLst>
              <a:ext uri="{FF2B5EF4-FFF2-40B4-BE49-F238E27FC236}">
                <a16:creationId xmlns:a16="http://schemas.microsoft.com/office/drawing/2014/main" id="{47B1FB5D-B747-9287-6154-CAC4D6A0C12F}"/>
              </a:ext>
            </a:extLst>
          </p:cNvPr>
          <p:cNvSpPr txBox="1"/>
          <p:nvPr/>
        </p:nvSpPr>
        <p:spPr>
          <a:xfrm>
            <a:off x="5385917" y="2375554"/>
            <a:ext cx="6209052" cy="3933805"/>
          </a:xfrm>
          <a:prstGeom prst="rect">
            <a:avLst/>
          </a:prstGeom>
        </p:spPr>
        <p:txBody>
          <a:bodyPr vert="horz" lIns="91440" tIns="45720" rIns="91440" bIns="45720" rtlCol="0">
            <a:normAutofit/>
          </a:bodyPr>
          <a:lstStyle/>
          <a:p>
            <a:pPr marL="114300" lvl="0">
              <a:lnSpc>
                <a:spcPct val="150000"/>
              </a:lnSpc>
            </a:pPr>
            <a:r>
              <a:rPr lang="en-US" sz="2000" dirty="0">
                <a:effectLst/>
              </a:rPr>
              <a:t>Please refer to the previous slideshow/notes, found at </a:t>
            </a:r>
            <a:br>
              <a:rPr lang="en-US" sz="1400" dirty="0">
                <a:effectLst/>
              </a:rPr>
            </a:br>
            <a:endParaRPr lang="en-US" sz="1400" dirty="0">
              <a:effectLst/>
            </a:endParaRPr>
          </a:p>
        </p:txBody>
      </p:sp>
      <p:sp>
        <p:nvSpPr>
          <p:cNvPr id="5" name="TextBox 4">
            <a:extLst>
              <a:ext uri="{FF2B5EF4-FFF2-40B4-BE49-F238E27FC236}">
                <a16:creationId xmlns:a16="http://schemas.microsoft.com/office/drawing/2014/main" id="{8CCC3A43-8564-5338-6134-9C65CF4450C5}"/>
              </a:ext>
            </a:extLst>
          </p:cNvPr>
          <p:cNvSpPr txBox="1"/>
          <p:nvPr/>
        </p:nvSpPr>
        <p:spPr>
          <a:xfrm>
            <a:off x="5500541" y="2897897"/>
            <a:ext cx="6094428" cy="492443"/>
          </a:xfrm>
          <a:prstGeom prst="rect">
            <a:avLst/>
          </a:prstGeom>
          <a:noFill/>
        </p:spPr>
        <p:txBody>
          <a:bodyPr wrap="square">
            <a:spAutoFit/>
          </a:bodyPr>
          <a:lstStyle/>
          <a:p>
            <a:r>
              <a:rPr lang="en-CA" sz="2600" b="1" dirty="0"/>
              <a:t>scottroberts.org/marriage-and-dating</a:t>
            </a:r>
          </a:p>
        </p:txBody>
      </p:sp>
    </p:spTree>
    <p:extLst>
      <p:ext uri="{BB962C8B-B14F-4D97-AF65-F5344CB8AC3E}">
        <p14:creationId xmlns:p14="http://schemas.microsoft.com/office/powerpoint/2010/main" val="1161602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28FE78-DA6E-758F-D7A7-440DF8E52CBA}"/>
            </a:ext>
          </a:extLst>
        </p:cNvPr>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30CE06-55E9-BC5A-C2D3-28C359D3A130}"/>
              </a:ext>
            </a:extLst>
          </p:cNvPr>
          <p:cNvSpPr>
            <a:spLocks noGrp="1"/>
          </p:cNvSpPr>
          <p:nvPr>
            <p:ph type="ctrTitle"/>
          </p:nvPr>
        </p:nvSpPr>
        <p:spPr>
          <a:xfrm>
            <a:off x="586360" y="832204"/>
            <a:ext cx="4153929" cy="3159329"/>
          </a:xfrm>
        </p:spPr>
        <p:txBody>
          <a:bodyPr vert="horz" lIns="91440" tIns="45720" rIns="91440" bIns="45720" rtlCol="0" anchor="b">
            <a:normAutofit fontScale="90000"/>
          </a:bodyPr>
          <a:lstStyle/>
          <a:p>
            <a:pPr algn="l"/>
            <a:r>
              <a:rPr lang="en-CA" sz="4400" b="1" dirty="0"/>
              <a:t>The “Great Eight”:</a:t>
            </a:r>
            <a:br>
              <a:rPr lang="en-CA" sz="4400" b="1" dirty="0"/>
            </a:br>
            <a:br>
              <a:rPr lang="en-CA" sz="4400" b="1" dirty="0"/>
            </a:br>
            <a:r>
              <a:rPr lang="en-CA" sz="4400" b="1" dirty="0"/>
              <a:t>Essential Traits to Look for in a Woman</a:t>
            </a:r>
            <a:br>
              <a:rPr lang="en-US" sz="3400" b="1" i="0" u="none" strike="noStrike" dirty="0">
                <a:effectLst/>
              </a:rPr>
            </a:br>
            <a:endParaRPr lang="en-US" sz="3400" b="1" dirty="0"/>
          </a:p>
        </p:txBody>
      </p:sp>
      <p:sp>
        <p:nvSpPr>
          <p:cNvPr id="6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and person hugging each other&#10;&#10;AI-generated content may be incorrect.">
            <a:extLst>
              <a:ext uri="{FF2B5EF4-FFF2-40B4-BE49-F238E27FC236}">
                <a16:creationId xmlns:a16="http://schemas.microsoft.com/office/drawing/2014/main" id="{EA6BF563-67D8-2C4E-C073-C50B05EC6408}"/>
              </a:ext>
            </a:extLst>
          </p:cNvPr>
          <p:cNvPicPr>
            <a:picLocks noChangeAspect="1"/>
          </p:cNvPicPr>
          <p:nvPr/>
        </p:nvPicPr>
        <p:blipFill>
          <a:blip r:embed="rId3"/>
          <a:srcRect l="23942" r="18636"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8D48F62B-9298-154B-7CF9-713B347EB826}"/>
              </a:ext>
            </a:extLst>
          </p:cNvPr>
          <p:cNvSpPr txBox="1"/>
          <p:nvPr/>
        </p:nvSpPr>
        <p:spPr>
          <a:xfrm>
            <a:off x="471948" y="2434201"/>
            <a:ext cx="3696929" cy="3742762"/>
          </a:xfrm>
          <a:prstGeom prst="rect">
            <a:avLst/>
          </a:prstGeom>
        </p:spPr>
        <p:txBody>
          <a:bodyPr vert="horz" lIns="91440" tIns="45720" rIns="91440" bIns="45720" rtlCol="0">
            <a:normAutofit/>
          </a:bodyPr>
          <a:lstStyle/>
          <a:p>
            <a:pPr fontAlgn="base">
              <a:lnSpc>
                <a:spcPct val="90000"/>
              </a:lnSpc>
              <a:spcAft>
                <a:spcPts val="600"/>
              </a:spcAft>
            </a:pPr>
            <a:endParaRPr lang="en-US" sz="1600" b="0" i="0" u="none" strike="noStrike" dirty="0">
              <a:effectLst/>
            </a:endParaRPr>
          </a:p>
        </p:txBody>
      </p:sp>
    </p:spTree>
    <p:extLst>
      <p:ext uri="{BB962C8B-B14F-4D97-AF65-F5344CB8AC3E}">
        <p14:creationId xmlns:p14="http://schemas.microsoft.com/office/powerpoint/2010/main" val="368375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82E2D-04FA-C0F6-11F9-585F4E5F7842}"/>
            </a:ext>
          </a:extLst>
        </p:cNvPr>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CF84CF-94B9-FDA2-A8F2-CB534E0EDF2D}"/>
              </a:ext>
            </a:extLst>
          </p:cNvPr>
          <p:cNvSpPr>
            <a:spLocks noGrp="1"/>
          </p:cNvSpPr>
          <p:nvPr>
            <p:ph type="ctrTitle"/>
          </p:nvPr>
        </p:nvSpPr>
        <p:spPr>
          <a:xfrm>
            <a:off x="5787358" y="502286"/>
            <a:ext cx="5549104" cy="2492123"/>
          </a:xfrm>
          <a:noFill/>
        </p:spPr>
        <p:txBody>
          <a:bodyPr vert="horz" lIns="91440" tIns="45720" rIns="91440" bIns="45720" rtlCol="0" anchor="b">
            <a:normAutofit/>
          </a:bodyPr>
          <a:lstStyle/>
          <a:p>
            <a:pPr algn="l"/>
            <a:r>
              <a:rPr lang="en-US" sz="5200" b="1" dirty="0">
                <a:solidFill>
                  <a:schemeClr val="accent2">
                    <a:lumMod val="75000"/>
                  </a:schemeClr>
                </a:solidFill>
              </a:rPr>
              <a:t>1.</a:t>
            </a:r>
            <a:r>
              <a:rPr lang="en-US" sz="5200" b="1" dirty="0"/>
              <a:t> She Must Have a Genuine Faith in Christ</a:t>
            </a:r>
          </a:p>
        </p:txBody>
      </p:sp>
      <p:sp>
        <p:nvSpPr>
          <p:cNvPr id="4" name="TextBox 3">
            <a:extLst>
              <a:ext uri="{FF2B5EF4-FFF2-40B4-BE49-F238E27FC236}">
                <a16:creationId xmlns:a16="http://schemas.microsoft.com/office/drawing/2014/main" id="{44D31AFC-9374-2A2A-3B16-0EC60F9C3717}"/>
              </a:ext>
            </a:extLst>
          </p:cNvPr>
          <p:cNvSpPr txBox="1"/>
          <p:nvPr/>
        </p:nvSpPr>
        <p:spPr>
          <a:xfrm>
            <a:off x="8098971" y="5797899"/>
            <a:ext cx="3680074" cy="470917"/>
          </a:xfrm>
          <a:prstGeom prst="rect">
            <a:avLst/>
          </a:prstGeom>
          <a:noFill/>
        </p:spPr>
        <p:txBody>
          <a:bodyPr vert="horz" lIns="91440" tIns="45720" rIns="91440" bIns="45720" rtlCol="0">
            <a:normAutofit/>
          </a:bodyPr>
          <a:lstStyle/>
          <a:p>
            <a:pPr fontAlgn="base">
              <a:lnSpc>
                <a:spcPct val="90000"/>
              </a:lnSpc>
              <a:spcBef>
                <a:spcPts val="1000"/>
              </a:spcBef>
              <a:spcAft>
                <a:spcPts val="600"/>
              </a:spcAft>
            </a:pPr>
            <a:r>
              <a:rPr lang="en-US" sz="2400" b="1" i="0" u="none" strike="noStrike" dirty="0">
                <a:solidFill>
                  <a:schemeClr val="accent2">
                    <a:lumMod val="75000"/>
                  </a:schemeClr>
                </a:solidFill>
                <a:effectLst/>
              </a:rPr>
              <a:t>Finding the Right Woman</a:t>
            </a:r>
          </a:p>
        </p:txBody>
      </p:sp>
      <p:sp>
        <p:nvSpPr>
          <p:cNvPr id="6" name="TextBox 5">
            <a:extLst>
              <a:ext uri="{FF2B5EF4-FFF2-40B4-BE49-F238E27FC236}">
                <a16:creationId xmlns:a16="http://schemas.microsoft.com/office/drawing/2014/main" id="{A1054E61-9099-4D70-CB87-9E37F797401D}"/>
              </a:ext>
            </a:extLst>
          </p:cNvPr>
          <p:cNvSpPr txBox="1"/>
          <p:nvPr/>
        </p:nvSpPr>
        <p:spPr>
          <a:xfrm>
            <a:off x="6404644" y="3143523"/>
            <a:ext cx="5374401" cy="646331"/>
          </a:xfrm>
          <a:prstGeom prst="rect">
            <a:avLst/>
          </a:prstGeom>
          <a:noFill/>
        </p:spPr>
        <p:txBody>
          <a:bodyPr wrap="square">
            <a:spAutoFit/>
          </a:bodyPr>
          <a:lstStyle/>
          <a:p>
            <a:pPr>
              <a:spcAft>
                <a:spcPts val="600"/>
              </a:spcAft>
              <a:buNone/>
            </a:pPr>
            <a:br>
              <a:rPr lang="en-US" dirty="0"/>
            </a:br>
            <a:endParaRPr lang="en-CA"/>
          </a:p>
        </p:txBody>
      </p:sp>
      <p:pic>
        <p:nvPicPr>
          <p:cNvPr id="11" name="Picture 10" descr="A person praying outside with her hands together&#10;&#10;AI-generated content may be incorrect.">
            <a:extLst>
              <a:ext uri="{FF2B5EF4-FFF2-40B4-BE49-F238E27FC236}">
                <a16:creationId xmlns:a16="http://schemas.microsoft.com/office/drawing/2014/main" id="{CD3A32BF-FB12-6454-06E7-0CCC6F947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15222" cy="6858000"/>
          </a:xfrm>
          <a:prstGeom prst="rect">
            <a:avLst/>
          </a:prstGeom>
        </p:spPr>
      </p:pic>
    </p:spTree>
    <p:extLst>
      <p:ext uri="{BB962C8B-B14F-4D97-AF65-F5344CB8AC3E}">
        <p14:creationId xmlns:p14="http://schemas.microsoft.com/office/powerpoint/2010/main" val="144193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10761</TotalTime>
  <Words>903</Words>
  <Application>Microsoft Office PowerPoint</Application>
  <PresentationFormat>Widescreen</PresentationFormat>
  <Paragraphs>91</Paragraphs>
  <Slides>25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Aptos Black</vt:lpstr>
      <vt:lpstr>Aptos Display</vt:lpstr>
      <vt:lpstr>Arial</vt:lpstr>
      <vt:lpstr>Calibri</vt:lpstr>
      <vt:lpstr>Office Theme</vt:lpstr>
      <vt:lpstr>Marriage and Dating Pt. 2</vt:lpstr>
      <vt:lpstr>Where I’m Coming From</vt:lpstr>
      <vt:lpstr>Why Date or Get Married in the First Place?</vt:lpstr>
      <vt:lpstr>What About Singleness?</vt:lpstr>
      <vt:lpstr>A Wedding is Not a Marriage</vt:lpstr>
      <vt:lpstr>Definition of Marriage: To Make a Couple Holy. To Give Glory to God.</vt:lpstr>
      <vt:lpstr>Part 1 – Becoming the Right Christian Man For Your Girlfriend or Wife </vt:lpstr>
      <vt:lpstr>The “Great Eight”:  Essential Traits to Look for in a Woman </vt:lpstr>
      <vt:lpstr>1. She Must Have a Genuine Faith in Christ</vt:lpstr>
      <vt:lpstr>2. She Exhibits Commitment to God's Word and Prayer</vt:lpstr>
      <vt:lpstr>3. She Has Emotional and Spiritual Maturity</vt:lpstr>
      <vt:lpstr>4. She Has A Heart for Service</vt:lpstr>
      <vt:lpstr>5. You Two Have Alignment in Values and Mission</vt:lpstr>
      <vt:lpstr>6. She Has a Teachable and Humble Spirit</vt:lpstr>
      <vt:lpstr>7. She Has A Spirit of Encouragement</vt:lpstr>
      <vt:lpstr>8. Purity, Biblical Sexuality and Integrity</vt:lpstr>
      <vt:lpstr>Red Flags:  Telltale Warning Signs</vt:lpstr>
      <vt:lpstr>Red Flags Rapid-Fire Roundup</vt:lpstr>
      <vt:lpstr>Yellow Flags</vt:lpstr>
      <vt:lpstr>Of course, the question that everyone asks… Where Do You Find Single Christian Women?</vt:lpstr>
      <vt:lpstr>PowerPoint Presentation</vt:lpstr>
      <vt:lpstr>PowerPoint Presentation</vt:lpstr>
      <vt:lpstr>Any questions?</vt:lpstr>
      <vt:lpstr>One Last Word</vt:lpstr>
      <vt:lpstr>Thank You!  You can download both Part 1 and Part 2 at: scottroberts.org/marriage-and-dating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Scott Roberts</dc:creator>
  <cp:lastModifiedBy>Scott Roberts</cp:lastModifiedBy>
  <cp:revision>151</cp:revision>
  <dcterms:created xsi:type="dcterms:W3CDTF">2025-03-16T23:04:15Z</dcterms:created>
  <dcterms:modified xsi:type="dcterms:W3CDTF">2025-07-15T16:43:40Z</dcterms:modified>
</cp:coreProperties>
</file>